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2" r:id="rId6"/>
    <p:sldId id="257" r:id="rId7"/>
    <p:sldId id="258" r:id="rId8"/>
    <p:sldId id="259" r:id="rId9"/>
    <p:sldId id="264" r:id="rId10"/>
    <p:sldId id="263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2E50-1722-844C-9B9C-F5E23682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2B2A0-E213-2048-83A3-D45710326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02D8-3FCF-004B-9092-9DE8AA03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8317A-DDF0-2F46-BA28-1CD97AFC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D239-AB99-5645-B6E1-A077C1FA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9216-839D-284B-8DCC-CEF3364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0413E-9524-6641-814D-1BF5171C1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C387C-D727-7D4B-869D-624812AF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6DED-D774-8646-AEFE-2C25D250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DD56B-7769-3E4F-8BB4-59254CB9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40C98-F705-054A-A5C4-9C9EA9494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811CE-0F67-F042-B2B7-C86ECF7A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B5E2-98E2-6C4B-B9CA-CA0BD5D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74C2-606B-9D4D-BFBA-FF144C83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4F624-696A-A249-AF22-65A70C6C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3005-13DE-EA43-A406-C63D18EE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403D-889A-7247-AB0A-B67AFC49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F78A-FC4C-FC41-B84B-B87976C4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E5309-28F3-ED4A-A389-3F103758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44783-5382-8A4D-B788-E043F050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5EA2-0129-1240-8706-A2AA1F2D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DADB-0F36-9E4F-90A5-230CC703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F69D7-0885-D54B-953B-9FFEAD6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75AC5-C093-4A44-B2E4-3336A69C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DCF7-B50F-7D4F-82A5-4DAAE9BE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19CA-F61D-B444-A709-23973FE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92C1-9E4C-2D49-BBC9-3DFD070F6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9A088-9B21-C043-8766-552369D2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16E4-AEEC-314C-BA27-81922411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3D281-718A-6D47-B81F-65E458E6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33457-68E3-E345-B757-1CCF267A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4BE3-512A-B44D-9D15-13E7135B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DA88-19AC-FD41-951B-5BBA389D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1F512-4E9C-004A-9B8E-4D1594A26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63CD3-88F5-AE47-95C7-415AAD61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B32A3-0103-D24C-B092-E3407CF67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8D6-0A1A-6B44-BFA4-2C08F1D4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61A48-10E9-FC47-A851-D6F4C46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A5911-5358-CA4F-84EC-D493069F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178E-CBD0-C640-B5AC-711856CC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81B90-A4B8-B54B-A370-F152F03F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98DA4-A98D-0445-9DFE-C2C22892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5F0DF-3CC7-1940-81EB-1CF735B2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92540-DF35-0E46-AC3C-6318F940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27A9D-7F22-6C45-B8D5-A95A6533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82F43-B5EF-5B4F-BC49-F5A8FB72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FC2A-2F48-0C49-AAD5-171810E9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771D-D3AE-6F49-8F1A-CE8B5E7FE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09D76-6155-1246-9B51-17894D576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4988-425E-0146-B97E-5B9CD24B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3145-3DE6-CB41-B220-0A078B5F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EF098-F10B-DB48-B4D2-52EDFC8A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711-BDC6-1C4C-BE19-BC1B5C4C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BC445-C3F6-6142-B4CB-F8D0C317E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459C0-2250-7D4E-A47F-F71E6D615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ADF8-8696-1D4F-9038-AA999933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D03C-F118-5044-8F74-B1C93186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0A4B4-44AD-8E49-9990-60304C68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81504-BC57-124D-AB1A-3C7AF62C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0777D-E886-B24B-A227-7CDF759D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0463-4406-C844-B938-BC9506FC4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6180-CA58-5346-8311-DC2289AB0A8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7B93-4A09-384A-9492-9981CAEA0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5FD5-0E61-1349-A967-C42E14B2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053E-76C8-6F42-9724-5C688C83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052B-E278-414C-BCF2-10B376871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Aditya: The Beginnings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8B706-561C-0843-A229-FD057961F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P. I. John</a:t>
            </a:r>
          </a:p>
        </p:txBody>
      </p:sp>
    </p:spTree>
    <p:extLst>
      <p:ext uri="{BB962C8B-B14F-4D97-AF65-F5344CB8AC3E}">
        <p14:creationId xmlns:p14="http://schemas.microsoft.com/office/powerpoint/2010/main" val="39659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1B9E2-8B1C-7240-8AC2-65EEE51A0A56}"/>
              </a:ext>
            </a:extLst>
          </p:cNvPr>
          <p:cNvSpPr txBox="1"/>
          <p:nvPr/>
        </p:nvSpPr>
        <p:spPr>
          <a:xfrm>
            <a:off x="2371106" y="2059939"/>
            <a:ext cx="74497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My First Paper on ADITYA!</a:t>
            </a:r>
          </a:p>
          <a:p>
            <a:pPr algn="ctr"/>
            <a:endParaRPr lang="en-US" dirty="0"/>
          </a:p>
          <a:p>
            <a:pPr algn="ctr"/>
            <a:r>
              <a:rPr lang="en-IN" sz="2400" dirty="0" err="1"/>
              <a:t>Bopal</a:t>
            </a:r>
            <a:r>
              <a:rPr lang="en-IN" sz="2400" dirty="0"/>
              <a:t> July 1989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FFA24-EA57-6E47-8CED-C282D75CE5D5}"/>
              </a:ext>
            </a:extLst>
          </p:cNvPr>
          <p:cNvSpPr txBox="1"/>
          <p:nvPr/>
        </p:nvSpPr>
        <p:spPr>
          <a:xfrm>
            <a:off x="2590799" y="376447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Technically Correct Representation of Plasma Formation In ADITYA </a:t>
            </a:r>
          </a:p>
        </p:txBody>
      </p:sp>
    </p:spTree>
    <p:extLst>
      <p:ext uri="{BB962C8B-B14F-4D97-AF65-F5344CB8AC3E}">
        <p14:creationId xmlns:p14="http://schemas.microsoft.com/office/powerpoint/2010/main" val="384463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D29D9-B70C-0344-AC41-6334D00E0964}"/>
              </a:ext>
            </a:extLst>
          </p:cNvPr>
          <p:cNvSpPr txBox="1"/>
          <p:nvPr/>
        </p:nvSpPr>
        <p:spPr>
          <a:xfrm>
            <a:off x="191987" y="776153"/>
            <a:ext cx="11825841" cy="9325630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US" sz="2400" b="1" dirty="0"/>
              <a:t>Song of the Stray Electron</a:t>
            </a:r>
            <a:r>
              <a:rPr lang="en-US" sz="2400" dirty="0"/>
              <a:t> </a:t>
            </a:r>
            <a:endParaRPr lang="en-IN" sz="2400" dirty="0"/>
          </a:p>
          <a:p>
            <a:r>
              <a:rPr lang="en-US" sz="2400" dirty="0"/>
              <a:t> </a:t>
            </a:r>
            <a:endParaRPr lang="en-IN" sz="2400" dirty="0"/>
          </a:p>
          <a:p>
            <a:r>
              <a:rPr lang="en-IN" sz="2400" dirty="0"/>
              <a:t>……</a:t>
            </a:r>
          </a:p>
          <a:p>
            <a:r>
              <a:rPr lang="en-US" sz="2400" dirty="0"/>
              <a:t>Stroked by the tendrils of the induction field,  </a:t>
            </a:r>
            <a:endParaRPr lang="en-IN" sz="2400" dirty="0"/>
          </a:p>
          <a:p>
            <a:r>
              <a:rPr lang="en-US" sz="2400" dirty="0"/>
              <a:t>decreed by Lenz and Faraday, to yield </a:t>
            </a:r>
            <a:endParaRPr lang="en-IN" sz="2400" dirty="0"/>
          </a:p>
          <a:p>
            <a:r>
              <a:rPr lang="en-US" sz="2400" dirty="0"/>
              <a:t>and start my free fall, inertia and all </a:t>
            </a:r>
            <a:endParaRPr lang="en-IN" sz="2400" dirty="0"/>
          </a:p>
          <a:p>
            <a:r>
              <a:rPr lang="en-US" sz="2400" dirty="0"/>
              <a:t>round and round, away from the silvery wall </a:t>
            </a:r>
            <a:endParaRPr lang="en-IN" sz="2400" dirty="0"/>
          </a:p>
          <a:p>
            <a:r>
              <a:rPr lang="en-US" sz="2400" dirty="0"/>
              <a:t>caught in the clasp of this magnetic maze </a:t>
            </a:r>
            <a:endParaRPr lang="en-IN" sz="2400" dirty="0"/>
          </a:p>
          <a:p>
            <a:r>
              <a:rPr lang="en-US" sz="2400" dirty="0"/>
              <a:t>survival of the fastest is the secret of this race </a:t>
            </a:r>
            <a:endParaRPr lang="en-IN" sz="2400" dirty="0"/>
          </a:p>
          <a:p>
            <a:r>
              <a:rPr lang="en-US" sz="2400" dirty="0"/>
              <a:t>By now, we are a crowd, those started late </a:t>
            </a:r>
            <a:endParaRPr lang="en-IN" sz="2400" dirty="0"/>
          </a:p>
          <a:p>
            <a:r>
              <a:rPr lang="en-US" sz="2400" dirty="0"/>
              <a:t>have also joined the race, given the mandate </a:t>
            </a:r>
            <a:endParaRPr lang="en-IN" sz="2400" dirty="0"/>
          </a:p>
          <a:p>
            <a:r>
              <a:rPr lang="en-US" sz="2400" dirty="0"/>
              <a:t>to jostle the atoms, excite a few. </a:t>
            </a:r>
          </a:p>
          <a:p>
            <a:r>
              <a:rPr lang="en-US" sz="2400" dirty="0"/>
              <a:t>Deep in the torus is the shade of a glow </a:t>
            </a:r>
            <a:endParaRPr lang="en-IN" sz="2400" dirty="0"/>
          </a:p>
          <a:p>
            <a:r>
              <a:rPr lang="en-US" sz="2400" dirty="0"/>
              <a:t>before we could say avalanche </a:t>
            </a:r>
            <a:endParaRPr lang="en-IN" sz="2400" dirty="0"/>
          </a:p>
          <a:p>
            <a:r>
              <a:rPr lang="en-US" sz="2400" dirty="0"/>
              <a:t>we have multiplied in revanche </a:t>
            </a:r>
            <a:endParaRPr lang="en-IN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Freed from the bondage a la Bohr </a:t>
            </a:r>
            <a:endParaRPr lang="en-IN" sz="2400" dirty="0"/>
          </a:p>
          <a:p>
            <a:r>
              <a:rPr lang="en-US" sz="2400" dirty="0"/>
              <a:t>collective consciousness begin to soar </a:t>
            </a:r>
            <a:endParaRPr lang="en-IN" sz="2400" dirty="0"/>
          </a:p>
          <a:p>
            <a:r>
              <a:rPr lang="en-US" sz="2400" dirty="0"/>
              <a:t>Catch the impure, burn them in our fire. </a:t>
            </a:r>
            <a:endParaRPr lang="en-IN" sz="2400" dirty="0"/>
          </a:p>
          <a:p>
            <a:r>
              <a:rPr lang="en-US" sz="2400" dirty="0"/>
              <a:t>Break through the barriers, radiation and others </a:t>
            </a:r>
            <a:endParaRPr lang="en-IN" sz="2400" dirty="0"/>
          </a:p>
          <a:p>
            <a:r>
              <a:rPr lang="en-US" sz="2400" dirty="0"/>
              <a:t>soar to the flat top, promised by the designers. </a:t>
            </a:r>
            <a:endParaRPr lang="en-IN" sz="2400" dirty="0"/>
          </a:p>
          <a:p>
            <a:r>
              <a:rPr lang="en-US" sz="2400" dirty="0"/>
              <a:t>We dance, saw teeth and radiate </a:t>
            </a:r>
            <a:endParaRPr lang="en-IN" sz="2400" dirty="0"/>
          </a:p>
          <a:p>
            <a:r>
              <a:rPr lang="en-US" sz="2400" dirty="0"/>
              <a:t>in a ring of fire, primeval, inchoate </a:t>
            </a:r>
            <a:endParaRPr lang="en-IN" sz="2400" dirty="0"/>
          </a:p>
          <a:p>
            <a:r>
              <a:rPr lang="en-US" sz="2400" dirty="0"/>
              <a:t>it shall not matter that we shall quench or disrupt </a:t>
            </a:r>
            <a:endParaRPr lang="en-IN" sz="2400" dirty="0"/>
          </a:p>
          <a:p>
            <a:r>
              <a:rPr lang="en-US" sz="2400" dirty="0"/>
              <a:t>if only you would say in our obit </a:t>
            </a:r>
            <a:endParaRPr lang="en-IN" sz="2400" dirty="0"/>
          </a:p>
          <a:p>
            <a:r>
              <a:rPr lang="en-US" sz="2400" dirty="0"/>
              <a:t>that, for a moment, we made a starlet in Bhat!.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6607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7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022.JPG">
            <a:extLst>
              <a:ext uri="{FF2B5EF4-FFF2-40B4-BE49-F238E27FC236}">
                <a16:creationId xmlns:a16="http://schemas.microsoft.com/office/drawing/2014/main" id="{B5FCD6B2-BF93-444D-8679-D64E04156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71DDE75-C6B9-4F48-A6F1-5DB287DD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136650"/>
            <a:ext cx="5080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6DEBB594-8A5A-3047-BB29-F052BFF9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73" y="0"/>
            <a:ext cx="914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AD0754E-E0DE-E843-86FC-BEB830CE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9" y="0"/>
            <a:ext cx="979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178E93-EB76-FA4D-A6C1-4421FFCE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49" y="1814518"/>
            <a:ext cx="9102027" cy="548798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FCA6B1-36B3-E342-A74F-F4EB2CAF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85"/>
          <a:stretch/>
        </p:blipFill>
        <p:spPr>
          <a:xfrm>
            <a:off x="36525" y="134936"/>
            <a:ext cx="12118611" cy="16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8D605A-998A-D446-8149-3E3479FF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43" y="273391"/>
            <a:ext cx="6900719" cy="63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868C9C8-9966-2E41-AC99-ACFA57CC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68" y="15602"/>
            <a:ext cx="7332663" cy="68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7D63D-B388-1040-AFB0-B7C6FFC0AE8C}"/>
              </a:ext>
            </a:extLst>
          </p:cNvPr>
          <p:cNvSpPr txBox="1"/>
          <p:nvPr/>
        </p:nvSpPr>
        <p:spPr>
          <a:xfrm>
            <a:off x="688769" y="249383"/>
            <a:ext cx="10830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UNIQUE ACHIEVEMENTS OF ADITYA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the largest UHV system in India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largest deployment of turbo pumps in India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the largest pulsed power system in India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the first and the largest inductive energy storage system in India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the only power consumer tapping two different power grids, GEB and AEC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the only power consumer who measures its own power consumption.</a:t>
            </a: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Aditya, during a shot was hottest spot in India at a few million degrees.</a:t>
            </a:r>
          </a:p>
        </p:txBody>
      </p:sp>
    </p:spTree>
    <p:extLst>
      <p:ext uri="{BB962C8B-B14F-4D97-AF65-F5344CB8AC3E}">
        <p14:creationId xmlns:p14="http://schemas.microsoft.com/office/powerpoint/2010/main" val="41072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299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Aditya: The Beginnings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Building Aditya</dc:title>
  <dc:creator>John Pucadyil</dc:creator>
  <cp:lastModifiedBy>John Pucadyil</cp:lastModifiedBy>
  <cp:revision>14</cp:revision>
  <dcterms:created xsi:type="dcterms:W3CDTF">2019-12-25T02:10:53Z</dcterms:created>
  <dcterms:modified xsi:type="dcterms:W3CDTF">2020-01-26T14:37:51Z</dcterms:modified>
</cp:coreProperties>
</file>