
<file path=[Content_Types].xml><?xml version="1.0" encoding="utf-8"?>
<Types xmlns="http://schemas.openxmlformats.org/package/2006/content-types">
  <!--cleaned_by_fortinet-->
  <Override PartName="/ppt/media/fortinet_alert_1.png" ContentType="image/png"/>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4" r:id="rId2"/>
  </p:sldMasterIdLst>
  <p:notesMasterIdLst>
    <p:notesMasterId r:id="rId54"/>
  </p:notesMasterIdLst>
  <p:handoutMasterIdLst>
    <p:handoutMasterId r:id="rId55"/>
  </p:handoutMasterIdLst>
  <p:sldIdLst>
    <p:sldId id="661" r:id="rId3"/>
    <p:sldId id="698" r:id="rId4"/>
    <p:sldId id="663" r:id="rId5"/>
    <p:sldId id="664" r:id="rId6"/>
    <p:sldId id="665" r:id="rId7"/>
    <p:sldId id="667" r:id="rId8"/>
    <p:sldId id="669" r:id="rId9"/>
    <p:sldId id="683" r:id="rId10"/>
    <p:sldId id="706" r:id="rId11"/>
    <p:sldId id="676" r:id="rId12"/>
    <p:sldId id="684" r:id="rId13"/>
    <p:sldId id="685" r:id="rId14"/>
    <p:sldId id="687" r:id="rId15"/>
    <p:sldId id="689" r:id="rId16"/>
    <p:sldId id="682" r:id="rId17"/>
    <p:sldId id="646" r:id="rId18"/>
    <p:sldId id="703" r:id="rId19"/>
    <p:sldId id="647" r:id="rId20"/>
    <p:sldId id="649" r:id="rId21"/>
    <p:sldId id="526" r:id="rId22"/>
    <p:sldId id="527" r:id="rId23"/>
    <p:sldId id="596" r:id="rId24"/>
    <p:sldId id="548" r:id="rId25"/>
    <p:sldId id="720" r:id="rId26"/>
    <p:sldId id="603" r:id="rId27"/>
    <p:sldId id="719" r:id="rId28"/>
    <p:sldId id="714" r:id="rId29"/>
    <p:sldId id="716" r:id="rId30"/>
    <p:sldId id="691" r:id="rId31"/>
    <p:sldId id="695" r:id="rId32"/>
    <p:sldId id="696" r:id="rId33"/>
    <p:sldId id="606" r:id="rId34"/>
    <p:sldId id="617" r:id="rId35"/>
    <p:sldId id="619" r:id="rId36"/>
    <p:sldId id="620" r:id="rId37"/>
    <p:sldId id="621" r:id="rId38"/>
    <p:sldId id="622" r:id="rId39"/>
    <p:sldId id="623" r:id="rId40"/>
    <p:sldId id="624" r:id="rId41"/>
    <p:sldId id="637" r:id="rId42"/>
    <p:sldId id="656" r:id="rId43"/>
    <p:sldId id="657" r:id="rId44"/>
    <p:sldId id="658" r:id="rId45"/>
    <p:sldId id="638" r:id="rId46"/>
    <p:sldId id="723" r:id="rId47"/>
    <p:sldId id="640" r:id="rId48"/>
    <p:sldId id="635" r:id="rId49"/>
    <p:sldId id="636" r:id="rId50"/>
    <p:sldId id="697" r:id="rId51"/>
    <p:sldId id="722" r:id="rId52"/>
    <p:sldId id="448" r:id="rId53"/>
  </p:sldIdLst>
  <p:sldSz cx="44256325" cy="31638875"/>
  <p:notesSz cx="9290050" cy="7004050"/>
  <p:defaultTextStyle>
    <a:defPPr>
      <a:defRPr lang="en-US"/>
    </a:defPPr>
    <a:lvl1pPr algn="l" rtl="0" eaLnBrk="0" fontAlgn="base" hangingPunct="0">
      <a:spcBef>
        <a:spcPct val="0"/>
      </a:spcBef>
      <a:spcAft>
        <a:spcPct val="0"/>
      </a:spcAft>
      <a:defRPr sz="6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6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6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6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6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6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6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6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6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9965">
          <p15:clr>
            <a:srgbClr val="A4A3A4"/>
          </p15:clr>
        </p15:guide>
        <p15:guide id="2" pos="13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800000"/>
    <a:srgbClr val="CCFFFF"/>
    <a:srgbClr val="CCFF99"/>
    <a:srgbClr val="CCFFCC"/>
    <a:srgbClr val="FFFFCC"/>
    <a:srgbClr val="CC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0909" autoAdjust="0"/>
    <p:restoredTop sz="94048" autoAdjust="0"/>
  </p:normalViewPr>
  <p:slideViewPr>
    <p:cSldViewPr>
      <p:cViewPr varScale="1">
        <p:scale>
          <a:sx n="24" d="100"/>
          <a:sy n="24" d="100"/>
        </p:scale>
        <p:origin x="1962" y="18"/>
      </p:cViewPr>
      <p:guideLst>
        <p:guide orient="horz" pos="9965"/>
        <p:guide pos="13987"/>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20" d="100"/>
        <a:sy n="20" d="100"/>
      </p:scale>
      <p:origin x="0" y="-2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15.xml"/><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1.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DE4ED27-97FD-4829-90DD-49BBA1249055}"/>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21104" tIns="10552" rIns="21104" bIns="10552" numCol="1" anchor="t" anchorCtr="0" compatLnSpc="1">
            <a:prstTxWarp prst="textNoShape">
              <a:avLst/>
            </a:prstTxWarp>
          </a:bodyPr>
          <a:lstStyle>
            <a:lvl1pPr defTabSz="211138">
              <a:defRPr sz="300" u="none"/>
            </a:lvl1pPr>
          </a:lstStyle>
          <a:p>
            <a:pPr>
              <a:defRPr/>
            </a:pPr>
            <a:endParaRPr lang="en-US"/>
          </a:p>
        </p:txBody>
      </p:sp>
      <p:sp>
        <p:nvSpPr>
          <p:cNvPr id="138243" name="Rectangle 3">
            <a:extLst>
              <a:ext uri="{FF2B5EF4-FFF2-40B4-BE49-F238E27FC236}">
                <a16:creationId xmlns:a16="http://schemas.microsoft.com/office/drawing/2014/main" id="{BA8336D0-E1BB-4B46-B596-E162B0E0B328}"/>
              </a:ext>
            </a:extLst>
          </p:cNvPr>
          <p:cNvSpPr>
            <a:spLocks noGrp="1" noChangeArrowheads="1"/>
          </p:cNvSpPr>
          <p:nvPr>
            <p:ph type="dt" sz="quarter" idx="1"/>
          </p:nvPr>
        </p:nvSpPr>
        <p:spPr bwMode="auto">
          <a:xfrm>
            <a:off x="5267325" y="0"/>
            <a:ext cx="4029075" cy="344488"/>
          </a:xfrm>
          <a:prstGeom prst="rect">
            <a:avLst/>
          </a:prstGeom>
          <a:noFill/>
          <a:ln w="9525">
            <a:noFill/>
            <a:miter lim="800000"/>
            <a:headEnd/>
            <a:tailEnd/>
          </a:ln>
          <a:effectLst/>
        </p:spPr>
        <p:txBody>
          <a:bodyPr vert="horz" wrap="square" lIns="21104" tIns="10552" rIns="21104" bIns="10552" numCol="1" anchor="t" anchorCtr="0" compatLnSpc="1">
            <a:prstTxWarp prst="textNoShape">
              <a:avLst/>
            </a:prstTxWarp>
          </a:bodyPr>
          <a:lstStyle>
            <a:lvl1pPr algn="r" defTabSz="211138">
              <a:defRPr sz="300" u="none"/>
            </a:lvl1pPr>
          </a:lstStyle>
          <a:p>
            <a:pPr>
              <a:defRPr/>
            </a:pPr>
            <a:endParaRPr lang="en-US"/>
          </a:p>
        </p:txBody>
      </p:sp>
      <p:sp>
        <p:nvSpPr>
          <p:cNvPr id="138244" name="Rectangle 4">
            <a:extLst>
              <a:ext uri="{FF2B5EF4-FFF2-40B4-BE49-F238E27FC236}">
                <a16:creationId xmlns:a16="http://schemas.microsoft.com/office/drawing/2014/main" id="{1FA7E6F6-F1D7-4A94-B9EF-8880D8349D33}"/>
              </a:ext>
            </a:extLst>
          </p:cNvPr>
          <p:cNvSpPr>
            <a:spLocks noGrp="1" noChangeArrowheads="1"/>
          </p:cNvSpPr>
          <p:nvPr>
            <p:ph type="ftr" sz="quarter" idx="2"/>
          </p:nvPr>
        </p:nvSpPr>
        <p:spPr bwMode="auto">
          <a:xfrm>
            <a:off x="0" y="6650038"/>
            <a:ext cx="4029075" cy="361950"/>
          </a:xfrm>
          <a:prstGeom prst="rect">
            <a:avLst/>
          </a:prstGeom>
          <a:noFill/>
          <a:ln w="9525">
            <a:noFill/>
            <a:miter lim="800000"/>
            <a:headEnd/>
            <a:tailEnd/>
          </a:ln>
          <a:effectLst/>
        </p:spPr>
        <p:txBody>
          <a:bodyPr vert="horz" wrap="square" lIns="21104" tIns="10552" rIns="21104" bIns="10552" numCol="1" anchor="b" anchorCtr="0" compatLnSpc="1">
            <a:prstTxWarp prst="textNoShape">
              <a:avLst/>
            </a:prstTxWarp>
          </a:bodyPr>
          <a:lstStyle>
            <a:lvl1pPr defTabSz="211138">
              <a:defRPr sz="300" u="none"/>
            </a:lvl1pPr>
          </a:lstStyle>
          <a:p>
            <a:pPr>
              <a:defRPr/>
            </a:pPr>
            <a:endParaRPr lang="en-US"/>
          </a:p>
        </p:txBody>
      </p:sp>
      <p:sp>
        <p:nvSpPr>
          <p:cNvPr id="138245" name="Rectangle 5">
            <a:extLst>
              <a:ext uri="{FF2B5EF4-FFF2-40B4-BE49-F238E27FC236}">
                <a16:creationId xmlns:a16="http://schemas.microsoft.com/office/drawing/2014/main" id="{3B388675-525A-47AB-8802-553EC010BC55}"/>
              </a:ext>
            </a:extLst>
          </p:cNvPr>
          <p:cNvSpPr>
            <a:spLocks noGrp="1" noChangeArrowheads="1"/>
          </p:cNvSpPr>
          <p:nvPr>
            <p:ph type="sldNum" sz="quarter" idx="3"/>
          </p:nvPr>
        </p:nvSpPr>
        <p:spPr bwMode="auto">
          <a:xfrm>
            <a:off x="5267325" y="6650038"/>
            <a:ext cx="4029075" cy="361950"/>
          </a:xfrm>
          <a:prstGeom prst="rect">
            <a:avLst/>
          </a:prstGeom>
          <a:noFill/>
          <a:ln w="9525">
            <a:noFill/>
            <a:miter lim="800000"/>
            <a:headEnd/>
            <a:tailEnd/>
          </a:ln>
          <a:effectLst/>
        </p:spPr>
        <p:txBody>
          <a:bodyPr vert="horz" wrap="square" lIns="21104" tIns="10552" rIns="21104" bIns="10552" numCol="1" anchor="b" anchorCtr="0" compatLnSpc="1">
            <a:prstTxWarp prst="textNoShape">
              <a:avLst/>
            </a:prstTxWarp>
          </a:bodyPr>
          <a:lstStyle>
            <a:lvl1pPr algn="r" defTabSz="211138">
              <a:defRPr sz="300" u="none"/>
            </a:lvl1pPr>
          </a:lstStyle>
          <a:p>
            <a:fld id="{B5416AD9-A8B5-4F67-A517-D2F987C595E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A19080-F840-4E00-BEDF-1CAD63E97859}"/>
              </a:ext>
            </a:extLst>
          </p:cNvPr>
          <p:cNvSpPr>
            <a:spLocks noGrp="1"/>
          </p:cNvSpPr>
          <p:nvPr>
            <p:ph type="hdr" sz="quarter"/>
          </p:nvPr>
        </p:nvSpPr>
        <p:spPr>
          <a:xfrm>
            <a:off x="0" y="0"/>
            <a:ext cx="4025900" cy="350838"/>
          </a:xfrm>
          <a:prstGeom prst="rect">
            <a:avLst/>
          </a:prstGeom>
        </p:spPr>
        <p:txBody>
          <a:bodyPr vert="horz" lIns="91440" tIns="45720" rIns="91440" bIns="45720" rtlCol="0"/>
          <a:lstStyle>
            <a:lvl1pPr algn="l">
              <a:defRPr sz="1200" u="none"/>
            </a:lvl1pPr>
          </a:lstStyle>
          <a:p>
            <a:pPr>
              <a:defRPr/>
            </a:pPr>
            <a:endParaRPr lang="en-IN"/>
          </a:p>
        </p:txBody>
      </p:sp>
      <p:sp>
        <p:nvSpPr>
          <p:cNvPr id="3" name="Date Placeholder 2">
            <a:extLst>
              <a:ext uri="{FF2B5EF4-FFF2-40B4-BE49-F238E27FC236}">
                <a16:creationId xmlns:a16="http://schemas.microsoft.com/office/drawing/2014/main" id="{02A176E5-758A-4CFB-AA93-E3E784ECC129}"/>
              </a:ext>
            </a:extLst>
          </p:cNvPr>
          <p:cNvSpPr>
            <a:spLocks noGrp="1"/>
          </p:cNvSpPr>
          <p:nvPr>
            <p:ph type="dt" idx="1"/>
          </p:nvPr>
        </p:nvSpPr>
        <p:spPr>
          <a:xfrm>
            <a:off x="5262563" y="0"/>
            <a:ext cx="4025900" cy="350838"/>
          </a:xfrm>
          <a:prstGeom prst="rect">
            <a:avLst/>
          </a:prstGeom>
        </p:spPr>
        <p:txBody>
          <a:bodyPr vert="horz" lIns="91440" tIns="45720" rIns="91440" bIns="45720" rtlCol="0"/>
          <a:lstStyle>
            <a:lvl1pPr algn="r">
              <a:defRPr sz="1200" u="none"/>
            </a:lvl1pPr>
          </a:lstStyle>
          <a:p>
            <a:pPr>
              <a:defRPr/>
            </a:pPr>
            <a:fld id="{5C32AB5C-3E15-4715-A5EA-ADA162911BB2}" type="datetimeFigureOut">
              <a:rPr lang="en-US"/>
              <a:pPr>
                <a:defRPr/>
              </a:pPr>
              <a:t>1/27/2020</a:t>
            </a:fld>
            <a:endParaRPr lang="en-IN"/>
          </a:p>
        </p:txBody>
      </p:sp>
      <p:sp>
        <p:nvSpPr>
          <p:cNvPr id="4" name="Slide Image Placeholder 3">
            <a:extLst>
              <a:ext uri="{FF2B5EF4-FFF2-40B4-BE49-F238E27FC236}">
                <a16:creationId xmlns:a16="http://schemas.microsoft.com/office/drawing/2014/main" id="{05425B69-6066-447D-BEE9-B21B5F5BAE8C}"/>
              </a:ext>
            </a:extLst>
          </p:cNvPr>
          <p:cNvSpPr>
            <a:spLocks noGrp="1" noRot="1" noChangeAspect="1"/>
          </p:cNvSpPr>
          <p:nvPr>
            <p:ph type="sldImg" idx="2"/>
          </p:nvPr>
        </p:nvSpPr>
        <p:spPr>
          <a:xfrm>
            <a:off x="2808288" y="525463"/>
            <a:ext cx="3673475" cy="262572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id="{D2FD7E78-E437-43AA-BDE6-5CC4A0389955}"/>
              </a:ext>
            </a:extLst>
          </p:cNvPr>
          <p:cNvSpPr>
            <a:spLocks noGrp="1"/>
          </p:cNvSpPr>
          <p:nvPr>
            <p:ph type="body" sz="quarter" idx="3"/>
          </p:nvPr>
        </p:nvSpPr>
        <p:spPr>
          <a:xfrm>
            <a:off x="928688" y="3327400"/>
            <a:ext cx="7432675" cy="31511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E975C2B5-77BC-4726-82FF-99186A202592}"/>
              </a:ext>
            </a:extLst>
          </p:cNvPr>
          <p:cNvSpPr>
            <a:spLocks noGrp="1"/>
          </p:cNvSpPr>
          <p:nvPr>
            <p:ph type="ftr" sz="quarter" idx="4"/>
          </p:nvPr>
        </p:nvSpPr>
        <p:spPr>
          <a:xfrm>
            <a:off x="0" y="6653213"/>
            <a:ext cx="4025900" cy="349250"/>
          </a:xfrm>
          <a:prstGeom prst="rect">
            <a:avLst/>
          </a:prstGeom>
        </p:spPr>
        <p:txBody>
          <a:bodyPr vert="horz" lIns="91440" tIns="45720" rIns="91440" bIns="45720" rtlCol="0" anchor="b"/>
          <a:lstStyle>
            <a:lvl1pPr algn="l">
              <a:defRPr sz="1200" u="none"/>
            </a:lvl1pPr>
          </a:lstStyle>
          <a:p>
            <a:pPr>
              <a:defRPr/>
            </a:pPr>
            <a:endParaRPr lang="en-IN"/>
          </a:p>
        </p:txBody>
      </p:sp>
      <p:sp>
        <p:nvSpPr>
          <p:cNvPr id="7" name="Slide Number Placeholder 6">
            <a:extLst>
              <a:ext uri="{FF2B5EF4-FFF2-40B4-BE49-F238E27FC236}">
                <a16:creationId xmlns:a16="http://schemas.microsoft.com/office/drawing/2014/main" id="{7C512C72-6EFA-4BBD-806B-8142F37795F8}"/>
              </a:ext>
            </a:extLst>
          </p:cNvPr>
          <p:cNvSpPr>
            <a:spLocks noGrp="1"/>
          </p:cNvSpPr>
          <p:nvPr>
            <p:ph type="sldNum" sz="quarter" idx="5"/>
          </p:nvPr>
        </p:nvSpPr>
        <p:spPr>
          <a:xfrm>
            <a:off x="5262563" y="6653213"/>
            <a:ext cx="4025900" cy="349250"/>
          </a:xfrm>
          <a:prstGeom prst="rect">
            <a:avLst/>
          </a:prstGeom>
        </p:spPr>
        <p:txBody>
          <a:bodyPr vert="horz" wrap="square" lIns="91440" tIns="45720" rIns="91440" bIns="45720" numCol="1" anchor="b" anchorCtr="0" compatLnSpc="1">
            <a:prstTxWarp prst="textNoShape">
              <a:avLst/>
            </a:prstTxWarp>
          </a:bodyPr>
          <a:lstStyle>
            <a:lvl1pPr algn="r">
              <a:defRPr sz="1200" u="none"/>
            </a:lvl1pPr>
          </a:lstStyle>
          <a:p>
            <a:fld id="{2479937A-B4A4-46FB-B254-4E9409F55E0D}" type="slidenum">
              <a:rPr lang="en-IN" altLang="en-US"/>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19463" y="9828213"/>
            <a:ext cx="37617400" cy="6781800"/>
          </a:xfrm>
        </p:spPr>
        <p:txBody>
          <a:bodyPr/>
          <a:lstStyle/>
          <a:p>
            <a:r>
              <a:rPr lang="en-US"/>
              <a:t>Click to edit Master title style</a:t>
            </a:r>
            <a:endParaRPr lang="en-IN"/>
          </a:p>
        </p:txBody>
      </p:sp>
      <p:sp>
        <p:nvSpPr>
          <p:cNvPr id="3" name="Subtitle 2"/>
          <p:cNvSpPr>
            <a:spLocks noGrp="1"/>
          </p:cNvSpPr>
          <p:nvPr>
            <p:ph type="subTitle" idx="1"/>
          </p:nvPr>
        </p:nvSpPr>
        <p:spPr>
          <a:xfrm>
            <a:off x="6638925" y="17929225"/>
            <a:ext cx="30978475" cy="80851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4">
            <a:extLst>
              <a:ext uri="{FF2B5EF4-FFF2-40B4-BE49-F238E27FC236}">
                <a16:creationId xmlns:a16="http://schemas.microsoft.com/office/drawing/2014/main" id="{92F00513-DE0C-4343-955C-FCBF6685BB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75CDD2-4EFD-4204-916F-1DEDDC394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39675B-3973-4D0C-A974-34138BF14B56}"/>
              </a:ext>
            </a:extLst>
          </p:cNvPr>
          <p:cNvSpPr>
            <a:spLocks noGrp="1" noChangeArrowheads="1"/>
          </p:cNvSpPr>
          <p:nvPr>
            <p:ph type="sldNum" sz="quarter" idx="12"/>
          </p:nvPr>
        </p:nvSpPr>
        <p:spPr>
          <a:ln/>
        </p:spPr>
        <p:txBody>
          <a:bodyPr/>
          <a:lstStyle>
            <a:lvl1pPr>
              <a:defRPr/>
            </a:lvl1pPr>
          </a:lstStyle>
          <a:p>
            <a:fld id="{DEF27313-9172-4D24-9505-7BBBC1942306}" type="slidenum">
              <a:rPr lang="en-US" altLang="en-US"/>
              <a:pPr/>
              <a:t>‹#›</a:t>
            </a:fld>
            <a:endParaRPr lang="en-US" altLang="en-US"/>
          </a:p>
        </p:txBody>
      </p:sp>
    </p:spTree>
    <p:extLst>
      <p:ext uri="{BB962C8B-B14F-4D97-AF65-F5344CB8AC3E}">
        <p14:creationId xmlns:p14="http://schemas.microsoft.com/office/powerpoint/2010/main" val="366523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AED0B049-1ED5-4B2F-A8B6-D4BD1B6DED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22F88D-9837-4356-8746-CD47E1C261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A0F7E1-E09D-4BB5-B861-5BB2A664128D}"/>
              </a:ext>
            </a:extLst>
          </p:cNvPr>
          <p:cNvSpPr>
            <a:spLocks noGrp="1" noChangeArrowheads="1"/>
          </p:cNvSpPr>
          <p:nvPr>
            <p:ph type="sldNum" sz="quarter" idx="12"/>
          </p:nvPr>
        </p:nvSpPr>
        <p:spPr>
          <a:ln/>
        </p:spPr>
        <p:txBody>
          <a:bodyPr/>
          <a:lstStyle>
            <a:lvl1pPr>
              <a:defRPr/>
            </a:lvl1pPr>
          </a:lstStyle>
          <a:p>
            <a:fld id="{17E840E6-0F9D-4A7F-8392-F67AFD551DE2}" type="slidenum">
              <a:rPr lang="en-US" altLang="en-US"/>
              <a:pPr/>
              <a:t>‹#›</a:t>
            </a:fld>
            <a:endParaRPr lang="en-US" altLang="en-US"/>
          </a:p>
        </p:txBody>
      </p:sp>
    </p:spTree>
    <p:extLst>
      <p:ext uri="{BB962C8B-B14F-4D97-AF65-F5344CB8AC3E}">
        <p14:creationId xmlns:p14="http://schemas.microsoft.com/office/powerpoint/2010/main" val="73575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532513" y="2813050"/>
            <a:ext cx="9404350" cy="2530951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3319463" y="2813050"/>
            <a:ext cx="28060650" cy="25309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687A5F89-1645-4204-86AC-9C9EA0DBF6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3E12A0-1CB9-4634-8D9D-E6F7814A0A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DC70AA-6E9F-4769-8E78-3AD4DDCC1EE5}"/>
              </a:ext>
            </a:extLst>
          </p:cNvPr>
          <p:cNvSpPr>
            <a:spLocks noGrp="1" noChangeArrowheads="1"/>
          </p:cNvSpPr>
          <p:nvPr>
            <p:ph type="sldNum" sz="quarter" idx="12"/>
          </p:nvPr>
        </p:nvSpPr>
        <p:spPr>
          <a:ln/>
        </p:spPr>
        <p:txBody>
          <a:bodyPr/>
          <a:lstStyle>
            <a:lvl1pPr>
              <a:defRPr/>
            </a:lvl1pPr>
          </a:lstStyle>
          <a:p>
            <a:fld id="{16A39AA3-0D32-4FEB-A2A2-1E6D35920809}" type="slidenum">
              <a:rPr lang="en-US" altLang="en-US"/>
              <a:pPr/>
              <a:t>‹#›</a:t>
            </a:fld>
            <a:endParaRPr lang="en-US" altLang="en-US"/>
          </a:p>
        </p:txBody>
      </p:sp>
    </p:spTree>
    <p:extLst>
      <p:ext uri="{BB962C8B-B14F-4D97-AF65-F5344CB8AC3E}">
        <p14:creationId xmlns:p14="http://schemas.microsoft.com/office/powerpoint/2010/main" val="189958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19463" y="2813050"/>
            <a:ext cx="37617400" cy="5272088"/>
          </a:xfrm>
        </p:spPr>
        <p:txBody>
          <a:bodyPr/>
          <a:lstStyle/>
          <a:p>
            <a:r>
              <a:rPr lang="en-US"/>
              <a:t>Click to edit Master title style</a:t>
            </a:r>
            <a:endParaRPr lang="en-IN"/>
          </a:p>
        </p:txBody>
      </p:sp>
      <p:sp>
        <p:nvSpPr>
          <p:cNvPr id="3" name="ClipArt Placeholder 2"/>
          <p:cNvSpPr>
            <a:spLocks noGrp="1"/>
          </p:cNvSpPr>
          <p:nvPr>
            <p:ph type="clipArt" sz="half" idx="1"/>
          </p:nvPr>
        </p:nvSpPr>
        <p:spPr>
          <a:xfrm>
            <a:off x="3319463" y="9139238"/>
            <a:ext cx="18732500" cy="18983325"/>
          </a:xfrm>
        </p:spPr>
        <p:txBody>
          <a:bodyPr/>
          <a:lstStyle/>
          <a:p>
            <a:pPr lvl="0"/>
            <a:endParaRPr lang="en-IN" noProof="0"/>
          </a:p>
        </p:txBody>
      </p:sp>
      <p:sp>
        <p:nvSpPr>
          <p:cNvPr id="4" name="Text Placeholder 3"/>
          <p:cNvSpPr>
            <a:spLocks noGrp="1"/>
          </p:cNvSpPr>
          <p:nvPr>
            <p:ph type="body" sz="half" idx="2"/>
          </p:nvPr>
        </p:nvSpPr>
        <p:spPr>
          <a:xfrm>
            <a:off x="22204363" y="9139238"/>
            <a:ext cx="18732500" cy="1898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73BD02D5-E41B-47EF-8BAE-8D9B6FFE2B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98D3DF-4996-4BFD-8A56-16B4F146B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5FEB0C-F6CB-4F30-8A17-054DA1B02C4A}"/>
              </a:ext>
            </a:extLst>
          </p:cNvPr>
          <p:cNvSpPr>
            <a:spLocks noGrp="1" noChangeArrowheads="1"/>
          </p:cNvSpPr>
          <p:nvPr>
            <p:ph type="sldNum" sz="quarter" idx="12"/>
          </p:nvPr>
        </p:nvSpPr>
        <p:spPr>
          <a:ln/>
        </p:spPr>
        <p:txBody>
          <a:bodyPr/>
          <a:lstStyle>
            <a:lvl1pPr>
              <a:defRPr/>
            </a:lvl1pPr>
          </a:lstStyle>
          <a:p>
            <a:fld id="{8DA71CC9-596A-4C6E-93E8-0FAB2BB80504}" type="slidenum">
              <a:rPr lang="en-US" altLang="en-US"/>
              <a:pPr/>
              <a:t>‹#›</a:t>
            </a:fld>
            <a:endParaRPr lang="en-US" altLang="en-US"/>
          </a:p>
        </p:txBody>
      </p:sp>
    </p:spTree>
    <p:extLst>
      <p:ext uri="{BB962C8B-B14F-4D97-AF65-F5344CB8AC3E}">
        <p14:creationId xmlns:p14="http://schemas.microsoft.com/office/powerpoint/2010/main" val="272213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319463" y="2813050"/>
            <a:ext cx="37617400" cy="5272088"/>
          </a:xfrm>
        </p:spPr>
        <p:txBody>
          <a:bodyPr/>
          <a:lstStyle/>
          <a:p>
            <a:r>
              <a:rPr lang="en-US"/>
              <a:t>Click to edit Master title style</a:t>
            </a:r>
            <a:endParaRPr lang="en-IN"/>
          </a:p>
        </p:txBody>
      </p:sp>
      <p:sp>
        <p:nvSpPr>
          <p:cNvPr id="3" name="Text Placeholder 2"/>
          <p:cNvSpPr>
            <a:spLocks noGrp="1"/>
          </p:cNvSpPr>
          <p:nvPr>
            <p:ph type="body" sz="half" idx="1"/>
          </p:nvPr>
        </p:nvSpPr>
        <p:spPr>
          <a:xfrm>
            <a:off x="3319463" y="9139238"/>
            <a:ext cx="18732500" cy="1898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22204363" y="9139238"/>
            <a:ext cx="18732500" cy="18983325"/>
          </a:xfrm>
        </p:spPr>
        <p:txBody>
          <a:bodyPr/>
          <a:lstStyle/>
          <a:p>
            <a:pPr lvl="0"/>
            <a:endParaRPr lang="en-IN" noProof="0"/>
          </a:p>
        </p:txBody>
      </p:sp>
      <p:sp>
        <p:nvSpPr>
          <p:cNvPr id="5" name="Rectangle 4">
            <a:extLst>
              <a:ext uri="{FF2B5EF4-FFF2-40B4-BE49-F238E27FC236}">
                <a16:creationId xmlns:a16="http://schemas.microsoft.com/office/drawing/2014/main" id="{869C552C-D100-4D5E-89D8-93EBAB313D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11156-9527-4F04-848F-82BFF9ED2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E32CE1-4278-48DA-BD6D-1BBCCF1E661B}"/>
              </a:ext>
            </a:extLst>
          </p:cNvPr>
          <p:cNvSpPr>
            <a:spLocks noGrp="1" noChangeArrowheads="1"/>
          </p:cNvSpPr>
          <p:nvPr>
            <p:ph type="sldNum" sz="quarter" idx="12"/>
          </p:nvPr>
        </p:nvSpPr>
        <p:spPr>
          <a:ln/>
        </p:spPr>
        <p:txBody>
          <a:bodyPr/>
          <a:lstStyle>
            <a:lvl1pPr>
              <a:defRPr/>
            </a:lvl1pPr>
          </a:lstStyle>
          <a:p>
            <a:fld id="{48B158EE-325F-45B5-AE56-9A0D3DE8EAD5}" type="slidenum">
              <a:rPr lang="en-US" altLang="en-US"/>
              <a:pPr/>
              <a:t>‹#›</a:t>
            </a:fld>
            <a:endParaRPr lang="en-US" altLang="en-US"/>
          </a:p>
        </p:txBody>
      </p:sp>
    </p:spTree>
    <p:extLst>
      <p:ext uri="{BB962C8B-B14F-4D97-AF65-F5344CB8AC3E}">
        <p14:creationId xmlns:p14="http://schemas.microsoft.com/office/powerpoint/2010/main" val="68872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19463" y="2813050"/>
            <a:ext cx="37617400" cy="2530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a:extLst>
              <a:ext uri="{FF2B5EF4-FFF2-40B4-BE49-F238E27FC236}">
                <a16:creationId xmlns:a16="http://schemas.microsoft.com/office/drawing/2014/main" id="{D0B3D84F-B7C4-4209-8B5A-28C0BB7A87D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9F91A10-E8CF-4E31-9E2D-901D4BC5CA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5E82A90-CB81-4BBA-B954-8284F9444BED}"/>
              </a:ext>
            </a:extLst>
          </p:cNvPr>
          <p:cNvSpPr>
            <a:spLocks noGrp="1" noChangeArrowheads="1"/>
          </p:cNvSpPr>
          <p:nvPr>
            <p:ph type="sldNum" sz="quarter" idx="12"/>
          </p:nvPr>
        </p:nvSpPr>
        <p:spPr>
          <a:ln/>
        </p:spPr>
        <p:txBody>
          <a:bodyPr/>
          <a:lstStyle>
            <a:lvl1pPr>
              <a:defRPr/>
            </a:lvl1pPr>
          </a:lstStyle>
          <a:p>
            <a:fld id="{71D7BD08-C64C-4BD4-BBC1-95101EAAF0BC}" type="slidenum">
              <a:rPr lang="en-US" altLang="en-US"/>
              <a:pPr/>
              <a:t>‹#›</a:t>
            </a:fld>
            <a:endParaRPr lang="en-US" altLang="en-US"/>
          </a:p>
        </p:txBody>
      </p:sp>
    </p:spTree>
    <p:extLst>
      <p:ext uri="{BB962C8B-B14F-4D97-AF65-F5344CB8AC3E}">
        <p14:creationId xmlns:p14="http://schemas.microsoft.com/office/powerpoint/2010/main" val="92530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19463" y="2813050"/>
            <a:ext cx="37617400" cy="5272088"/>
          </a:xfrm>
        </p:spPr>
        <p:txBody>
          <a:bodyPr/>
          <a:lstStyle/>
          <a:p>
            <a:r>
              <a:rPr lang="en-US"/>
              <a:t>Click to edit Master title style</a:t>
            </a:r>
            <a:endParaRPr lang="en-IN"/>
          </a:p>
        </p:txBody>
      </p:sp>
      <p:sp>
        <p:nvSpPr>
          <p:cNvPr id="3" name="Text Placeholder 2"/>
          <p:cNvSpPr>
            <a:spLocks noGrp="1"/>
          </p:cNvSpPr>
          <p:nvPr>
            <p:ph type="body" sz="half" idx="1"/>
          </p:nvPr>
        </p:nvSpPr>
        <p:spPr>
          <a:xfrm>
            <a:off x="3319463" y="9139238"/>
            <a:ext cx="18732500" cy="1898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22204363" y="9139238"/>
            <a:ext cx="18732500" cy="941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22204363" y="18707100"/>
            <a:ext cx="18732500" cy="9415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a:extLst>
              <a:ext uri="{FF2B5EF4-FFF2-40B4-BE49-F238E27FC236}">
                <a16:creationId xmlns:a16="http://schemas.microsoft.com/office/drawing/2014/main" id="{C22A6A66-E2E5-47E4-9096-9868B516E4A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121D99A-6D95-47DD-A4D6-3DE5D839F7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3537CDB-A60F-45AF-8860-3AE2AAB30089}"/>
              </a:ext>
            </a:extLst>
          </p:cNvPr>
          <p:cNvSpPr>
            <a:spLocks noGrp="1" noChangeArrowheads="1"/>
          </p:cNvSpPr>
          <p:nvPr>
            <p:ph type="sldNum" sz="quarter" idx="12"/>
          </p:nvPr>
        </p:nvSpPr>
        <p:spPr>
          <a:ln/>
        </p:spPr>
        <p:txBody>
          <a:bodyPr/>
          <a:lstStyle>
            <a:lvl1pPr>
              <a:defRPr/>
            </a:lvl1pPr>
          </a:lstStyle>
          <a:p>
            <a:fld id="{863534E4-A772-426F-9EEA-ED1FEDC8BDDA}" type="slidenum">
              <a:rPr lang="en-US" altLang="en-US"/>
              <a:pPr/>
              <a:t>‹#›</a:t>
            </a:fld>
            <a:endParaRPr lang="en-US" altLang="en-US"/>
          </a:p>
        </p:txBody>
      </p:sp>
    </p:spTree>
    <p:extLst>
      <p:ext uri="{BB962C8B-B14F-4D97-AF65-F5344CB8AC3E}">
        <p14:creationId xmlns:p14="http://schemas.microsoft.com/office/powerpoint/2010/main" val="4020784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19462" y="9828212"/>
            <a:ext cx="37617402" cy="6781801"/>
          </a:xfrm>
        </p:spPr>
        <p:txBody>
          <a:bodyPr/>
          <a:lstStyle/>
          <a:p>
            <a:r>
              <a:rPr lang="en-US"/>
              <a:t>Click to edit Master title style</a:t>
            </a:r>
            <a:endParaRPr lang="en-IN"/>
          </a:p>
        </p:txBody>
      </p:sp>
      <p:sp>
        <p:nvSpPr>
          <p:cNvPr id="3" name="Subtitle 2"/>
          <p:cNvSpPr>
            <a:spLocks noGrp="1"/>
          </p:cNvSpPr>
          <p:nvPr>
            <p:ph type="subTitle" idx="1"/>
          </p:nvPr>
        </p:nvSpPr>
        <p:spPr>
          <a:xfrm>
            <a:off x="6638930" y="17929226"/>
            <a:ext cx="30978474" cy="8085140"/>
          </a:xfrm>
        </p:spPr>
        <p:txBody>
          <a:bodyPr/>
          <a:lstStyle>
            <a:lvl1pPr marL="0" indent="0" algn="ctr">
              <a:buNone/>
              <a:defRPr/>
            </a:lvl1pPr>
            <a:lvl2pPr marL="456604" indent="0" algn="ctr">
              <a:buNone/>
              <a:defRPr/>
            </a:lvl2pPr>
            <a:lvl3pPr marL="913207" indent="0" algn="ctr">
              <a:buNone/>
              <a:defRPr/>
            </a:lvl3pPr>
            <a:lvl4pPr marL="1369806" indent="0" algn="ctr">
              <a:buNone/>
              <a:defRPr/>
            </a:lvl4pPr>
            <a:lvl5pPr marL="1826410" indent="0" algn="ctr">
              <a:buNone/>
              <a:defRPr/>
            </a:lvl5pPr>
            <a:lvl6pPr marL="2283013" indent="0" algn="ctr">
              <a:buNone/>
              <a:defRPr/>
            </a:lvl6pPr>
            <a:lvl7pPr marL="2739617" indent="0" algn="ctr">
              <a:buNone/>
              <a:defRPr/>
            </a:lvl7pPr>
            <a:lvl8pPr marL="3196216" indent="0" algn="ctr">
              <a:buNone/>
              <a:defRPr/>
            </a:lvl8pPr>
            <a:lvl9pPr marL="3652819" indent="0" algn="ctr">
              <a:buNone/>
              <a:defRPr/>
            </a:lvl9pPr>
          </a:lstStyle>
          <a:p>
            <a:r>
              <a:rPr lang="en-US"/>
              <a:t>Click to edit Master subtitle style</a:t>
            </a:r>
            <a:endParaRPr lang="en-IN"/>
          </a:p>
        </p:txBody>
      </p:sp>
      <p:sp>
        <p:nvSpPr>
          <p:cNvPr id="4" name="Rectangle 4">
            <a:extLst>
              <a:ext uri="{FF2B5EF4-FFF2-40B4-BE49-F238E27FC236}">
                <a16:creationId xmlns:a16="http://schemas.microsoft.com/office/drawing/2014/main" id="{52C619A1-383B-4CDA-9173-5A7B618CE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0415FD-89F9-4A93-8E39-B850C2DB6A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E4FC24-D49A-49AA-920E-D2A1E222708E}"/>
              </a:ext>
            </a:extLst>
          </p:cNvPr>
          <p:cNvSpPr>
            <a:spLocks noGrp="1" noChangeArrowheads="1"/>
          </p:cNvSpPr>
          <p:nvPr>
            <p:ph type="sldNum" sz="quarter" idx="12"/>
          </p:nvPr>
        </p:nvSpPr>
        <p:spPr>
          <a:ln/>
        </p:spPr>
        <p:txBody>
          <a:bodyPr/>
          <a:lstStyle>
            <a:lvl1pPr>
              <a:defRPr/>
            </a:lvl1pPr>
          </a:lstStyle>
          <a:p>
            <a:fld id="{8813B543-701E-4330-9E35-0914A1A5460E}" type="slidenum">
              <a:rPr lang="en-US" altLang="en-US"/>
              <a:pPr/>
              <a:t>‹#›</a:t>
            </a:fld>
            <a:endParaRPr lang="en-US" altLang="en-US"/>
          </a:p>
        </p:txBody>
      </p:sp>
    </p:spTree>
    <p:extLst>
      <p:ext uri="{BB962C8B-B14F-4D97-AF65-F5344CB8AC3E}">
        <p14:creationId xmlns:p14="http://schemas.microsoft.com/office/powerpoint/2010/main" val="286700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CB9238C1-7B08-45AE-A2FA-21FD52C7E3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D8739D-65D1-4278-808E-1520D92A29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A4BCC9-3267-4F3B-825D-E958285FD045}"/>
              </a:ext>
            </a:extLst>
          </p:cNvPr>
          <p:cNvSpPr>
            <a:spLocks noGrp="1" noChangeArrowheads="1"/>
          </p:cNvSpPr>
          <p:nvPr>
            <p:ph type="sldNum" sz="quarter" idx="12"/>
          </p:nvPr>
        </p:nvSpPr>
        <p:spPr>
          <a:ln/>
        </p:spPr>
        <p:txBody>
          <a:bodyPr/>
          <a:lstStyle>
            <a:lvl1pPr>
              <a:defRPr/>
            </a:lvl1pPr>
          </a:lstStyle>
          <a:p>
            <a:fld id="{692EE1B3-CE60-4447-A387-6DAB9D67E4AE}" type="slidenum">
              <a:rPr lang="en-US" altLang="en-US"/>
              <a:pPr/>
              <a:t>‹#›</a:t>
            </a:fld>
            <a:endParaRPr lang="en-US" altLang="en-US"/>
          </a:p>
        </p:txBody>
      </p:sp>
    </p:spTree>
    <p:extLst>
      <p:ext uri="{BB962C8B-B14F-4D97-AF65-F5344CB8AC3E}">
        <p14:creationId xmlns:p14="http://schemas.microsoft.com/office/powerpoint/2010/main" val="2183881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674" y="20331140"/>
            <a:ext cx="37617402" cy="6283325"/>
          </a:xfrm>
        </p:spPr>
        <p:txBody>
          <a:bodyPr anchor="t"/>
          <a:lstStyle>
            <a:lvl1pPr algn="l">
              <a:defRPr sz="3800" b="1" cap="all"/>
            </a:lvl1pPr>
          </a:lstStyle>
          <a:p>
            <a:r>
              <a:rPr lang="en-US"/>
              <a:t>Click to edit Master title style</a:t>
            </a:r>
            <a:endParaRPr lang="en-IN"/>
          </a:p>
        </p:txBody>
      </p:sp>
      <p:sp>
        <p:nvSpPr>
          <p:cNvPr id="3" name="Text Placeholder 2"/>
          <p:cNvSpPr>
            <a:spLocks noGrp="1"/>
          </p:cNvSpPr>
          <p:nvPr>
            <p:ph type="body" idx="1"/>
          </p:nvPr>
        </p:nvSpPr>
        <p:spPr>
          <a:xfrm>
            <a:off x="3495674" y="13409621"/>
            <a:ext cx="37617402" cy="6921500"/>
          </a:xfrm>
        </p:spPr>
        <p:txBody>
          <a:bodyPr anchor="b"/>
          <a:lstStyle>
            <a:lvl1pPr marL="0" indent="0">
              <a:buNone/>
              <a:defRPr sz="1900"/>
            </a:lvl1pPr>
            <a:lvl2pPr marL="456604" indent="0">
              <a:buNone/>
              <a:defRPr sz="1900"/>
            </a:lvl2pPr>
            <a:lvl3pPr marL="913207" indent="0">
              <a:buNone/>
              <a:defRPr sz="1400"/>
            </a:lvl3pPr>
            <a:lvl4pPr marL="1369806" indent="0">
              <a:buNone/>
              <a:defRPr sz="1400"/>
            </a:lvl4pPr>
            <a:lvl5pPr marL="1826410" indent="0">
              <a:buNone/>
              <a:defRPr sz="1400"/>
            </a:lvl5pPr>
            <a:lvl6pPr marL="2283013" indent="0">
              <a:buNone/>
              <a:defRPr sz="1400"/>
            </a:lvl6pPr>
            <a:lvl7pPr marL="2739617" indent="0">
              <a:buNone/>
              <a:defRPr sz="1400"/>
            </a:lvl7pPr>
            <a:lvl8pPr marL="3196216" indent="0">
              <a:buNone/>
              <a:defRPr sz="1400"/>
            </a:lvl8pPr>
            <a:lvl9pPr marL="365281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2D4CDB5-E916-4CA6-8842-7B9A0CDED1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A8312C-991D-45AA-A127-BC08FEA1BB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67A26F-3F95-456D-B9DA-2B0F3327DDBA}"/>
              </a:ext>
            </a:extLst>
          </p:cNvPr>
          <p:cNvSpPr>
            <a:spLocks noGrp="1" noChangeArrowheads="1"/>
          </p:cNvSpPr>
          <p:nvPr>
            <p:ph type="sldNum" sz="quarter" idx="12"/>
          </p:nvPr>
        </p:nvSpPr>
        <p:spPr>
          <a:ln/>
        </p:spPr>
        <p:txBody>
          <a:bodyPr/>
          <a:lstStyle>
            <a:lvl1pPr>
              <a:defRPr/>
            </a:lvl1pPr>
          </a:lstStyle>
          <a:p>
            <a:fld id="{D33F626A-BCFD-4B82-85EE-DF7F09E75383}" type="slidenum">
              <a:rPr lang="en-US" altLang="en-US"/>
              <a:pPr/>
              <a:t>‹#›</a:t>
            </a:fld>
            <a:endParaRPr lang="en-US" altLang="en-US"/>
          </a:p>
        </p:txBody>
      </p:sp>
    </p:spTree>
    <p:extLst>
      <p:ext uri="{BB962C8B-B14F-4D97-AF65-F5344CB8AC3E}">
        <p14:creationId xmlns:p14="http://schemas.microsoft.com/office/powerpoint/2010/main" val="3568689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3319488" y="9139238"/>
            <a:ext cx="18732501" cy="18983325"/>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2204389" y="9139238"/>
            <a:ext cx="18732501" cy="18983325"/>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4F7E31F9-C021-4103-9E75-5856656AC5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2B323E-A80E-49BB-84F1-A118F0AC84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BB9695-B53F-41DD-9F08-D34D87CCC897}"/>
              </a:ext>
            </a:extLst>
          </p:cNvPr>
          <p:cNvSpPr>
            <a:spLocks noGrp="1" noChangeArrowheads="1"/>
          </p:cNvSpPr>
          <p:nvPr>
            <p:ph type="sldNum" sz="quarter" idx="12"/>
          </p:nvPr>
        </p:nvSpPr>
        <p:spPr>
          <a:ln/>
        </p:spPr>
        <p:txBody>
          <a:bodyPr/>
          <a:lstStyle>
            <a:lvl1pPr>
              <a:defRPr/>
            </a:lvl1pPr>
          </a:lstStyle>
          <a:p>
            <a:fld id="{4BC150B8-B96F-437F-AC2C-2A04871DCAE3}" type="slidenum">
              <a:rPr lang="en-US" altLang="en-US"/>
              <a:pPr/>
              <a:t>‹#›</a:t>
            </a:fld>
            <a:endParaRPr lang="en-US" altLang="en-US"/>
          </a:p>
        </p:txBody>
      </p:sp>
    </p:spTree>
    <p:extLst>
      <p:ext uri="{BB962C8B-B14F-4D97-AF65-F5344CB8AC3E}">
        <p14:creationId xmlns:p14="http://schemas.microsoft.com/office/powerpoint/2010/main" val="134516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83BA4914-9EA5-446F-9821-4AC7AFA5CE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913991-BFC3-428B-A8EB-2B3924C209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F64D20-5382-4594-9EF3-9ADE22D40A77}"/>
              </a:ext>
            </a:extLst>
          </p:cNvPr>
          <p:cNvSpPr>
            <a:spLocks noGrp="1" noChangeArrowheads="1"/>
          </p:cNvSpPr>
          <p:nvPr>
            <p:ph type="sldNum" sz="quarter" idx="12"/>
          </p:nvPr>
        </p:nvSpPr>
        <p:spPr>
          <a:ln/>
        </p:spPr>
        <p:txBody>
          <a:bodyPr/>
          <a:lstStyle>
            <a:lvl1pPr>
              <a:defRPr/>
            </a:lvl1pPr>
          </a:lstStyle>
          <a:p>
            <a:fld id="{ECF9D3CF-A87E-41E2-9E46-759154055D3D}" type="slidenum">
              <a:rPr lang="en-US" altLang="en-US"/>
              <a:pPr/>
              <a:t>‹#›</a:t>
            </a:fld>
            <a:endParaRPr lang="en-US" altLang="en-US"/>
          </a:p>
        </p:txBody>
      </p:sp>
    </p:spTree>
    <p:extLst>
      <p:ext uri="{BB962C8B-B14F-4D97-AF65-F5344CB8AC3E}">
        <p14:creationId xmlns:p14="http://schemas.microsoft.com/office/powerpoint/2010/main" val="564584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12976" y="1266826"/>
            <a:ext cx="39830373" cy="5273676"/>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213002" y="7081840"/>
            <a:ext cx="19554825" cy="2951162"/>
          </a:xfrm>
        </p:spPr>
        <p:txBody>
          <a:bodyPr anchor="b"/>
          <a:lstStyle>
            <a:lvl1pPr marL="0" indent="0">
              <a:buNone/>
              <a:defRPr sz="2400" b="1"/>
            </a:lvl1pPr>
            <a:lvl2pPr marL="456604" indent="0">
              <a:buNone/>
              <a:defRPr sz="1900" b="1"/>
            </a:lvl2pPr>
            <a:lvl3pPr marL="913207" indent="0">
              <a:buNone/>
              <a:defRPr sz="1900" b="1"/>
            </a:lvl3pPr>
            <a:lvl4pPr marL="1369806" indent="0">
              <a:buNone/>
              <a:defRPr sz="1400" b="1"/>
            </a:lvl4pPr>
            <a:lvl5pPr marL="1826410" indent="0">
              <a:buNone/>
              <a:defRPr sz="1400" b="1"/>
            </a:lvl5pPr>
            <a:lvl6pPr marL="2283013" indent="0">
              <a:buNone/>
              <a:defRPr sz="1400" b="1"/>
            </a:lvl6pPr>
            <a:lvl7pPr marL="2739617" indent="0">
              <a:buNone/>
              <a:defRPr sz="1400" b="1"/>
            </a:lvl7pPr>
            <a:lvl8pPr marL="3196216" indent="0">
              <a:buNone/>
              <a:defRPr sz="1400" b="1"/>
            </a:lvl8pPr>
            <a:lvl9pPr marL="3652819" indent="0">
              <a:buNone/>
              <a:defRPr sz="1400" b="1"/>
            </a:lvl9pPr>
          </a:lstStyle>
          <a:p>
            <a:pPr lvl="0"/>
            <a:r>
              <a:rPr lang="en-US"/>
              <a:t>Click to edit Master text styles</a:t>
            </a:r>
          </a:p>
        </p:txBody>
      </p:sp>
      <p:sp>
        <p:nvSpPr>
          <p:cNvPr id="4" name="Content Placeholder 3"/>
          <p:cNvSpPr>
            <a:spLocks noGrp="1"/>
          </p:cNvSpPr>
          <p:nvPr>
            <p:ph sz="half" idx="2"/>
          </p:nvPr>
        </p:nvSpPr>
        <p:spPr>
          <a:xfrm>
            <a:off x="2213002" y="10033023"/>
            <a:ext cx="19554825" cy="18229265"/>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2482201" y="7081840"/>
            <a:ext cx="19561175" cy="2951162"/>
          </a:xfrm>
        </p:spPr>
        <p:txBody>
          <a:bodyPr anchor="b"/>
          <a:lstStyle>
            <a:lvl1pPr marL="0" indent="0">
              <a:buNone/>
              <a:defRPr sz="2400" b="1"/>
            </a:lvl1pPr>
            <a:lvl2pPr marL="456604" indent="0">
              <a:buNone/>
              <a:defRPr sz="1900" b="1"/>
            </a:lvl2pPr>
            <a:lvl3pPr marL="913207" indent="0">
              <a:buNone/>
              <a:defRPr sz="1900" b="1"/>
            </a:lvl3pPr>
            <a:lvl4pPr marL="1369806" indent="0">
              <a:buNone/>
              <a:defRPr sz="1400" b="1"/>
            </a:lvl4pPr>
            <a:lvl5pPr marL="1826410" indent="0">
              <a:buNone/>
              <a:defRPr sz="1400" b="1"/>
            </a:lvl5pPr>
            <a:lvl6pPr marL="2283013" indent="0">
              <a:buNone/>
              <a:defRPr sz="1400" b="1"/>
            </a:lvl6pPr>
            <a:lvl7pPr marL="2739617" indent="0">
              <a:buNone/>
              <a:defRPr sz="1400" b="1"/>
            </a:lvl7pPr>
            <a:lvl8pPr marL="3196216" indent="0">
              <a:buNone/>
              <a:defRPr sz="1400" b="1"/>
            </a:lvl8pPr>
            <a:lvl9pPr marL="3652819"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2482201" y="10033023"/>
            <a:ext cx="19561175" cy="18229265"/>
          </a:xfrm>
        </p:spPr>
        <p:txBody>
          <a:bodyPr/>
          <a:lstStyle>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a:extLst>
              <a:ext uri="{FF2B5EF4-FFF2-40B4-BE49-F238E27FC236}">
                <a16:creationId xmlns:a16="http://schemas.microsoft.com/office/drawing/2014/main" id="{AAF9879A-D0D5-4F01-8FEF-191BB997AD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7AD9CB5-EE07-4EDB-BFF8-AB3691768A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CA42B36-66B5-433E-9F1A-9A07330C6631}"/>
              </a:ext>
            </a:extLst>
          </p:cNvPr>
          <p:cNvSpPr>
            <a:spLocks noGrp="1" noChangeArrowheads="1"/>
          </p:cNvSpPr>
          <p:nvPr>
            <p:ph type="sldNum" sz="quarter" idx="12"/>
          </p:nvPr>
        </p:nvSpPr>
        <p:spPr>
          <a:ln/>
        </p:spPr>
        <p:txBody>
          <a:bodyPr/>
          <a:lstStyle>
            <a:lvl1pPr>
              <a:defRPr/>
            </a:lvl1pPr>
          </a:lstStyle>
          <a:p>
            <a:fld id="{0D07D211-A95C-487D-BE70-09BD62123911}" type="slidenum">
              <a:rPr lang="en-US" altLang="en-US"/>
              <a:pPr/>
              <a:t>‹#›</a:t>
            </a:fld>
            <a:endParaRPr lang="en-US" altLang="en-US"/>
          </a:p>
        </p:txBody>
      </p:sp>
    </p:spTree>
    <p:extLst>
      <p:ext uri="{BB962C8B-B14F-4D97-AF65-F5344CB8AC3E}">
        <p14:creationId xmlns:p14="http://schemas.microsoft.com/office/powerpoint/2010/main" val="50476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a:extLst>
              <a:ext uri="{FF2B5EF4-FFF2-40B4-BE49-F238E27FC236}">
                <a16:creationId xmlns:a16="http://schemas.microsoft.com/office/drawing/2014/main" id="{CE835157-41E9-4C1B-9A8B-054EB92EC6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60DBEB-6804-4A4E-AC6C-AB667EDA7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343B6B8-D5BD-4205-82B6-BA7D2D785B50}"/>
              </a:ext>
            </a:extLst>
          </p:cNvPr>
          <p:cNvSpPr>
            <a:spLocks noGrp="1" noChangeArrowheads="1"/>
          </p:cNvSpPr>
          <p:nvPr>
            <p:ph type="sldNum" sz="quarter" idx="12"/>
          </p:nvPr>
        </p:nvSpPr>
        <p:spPr>
          <a:ln/>
        </p:spPr>
        <p:txBody>
          <a:bodyPr/>
          <a:lstStyle>
            <a:lvl1pPr>
              <a:defRPr/>
            </a:lvl1pPr>
          </a:lstStyle>
          <a:p>
            <a:fld id="{F8083216-03B5-4BED-B22A-A685B35A7D5E}" type="slidenum">
              <a:rPr lang="en-US" altLang="en-US"/>
              <a:pPr/>
              <a:t>‹#›</a:t>
            </a:fld>
            <a:endParaRPr lang="en-US" altLang="en-US"/>
          </a:p>
        </p:txBody>
      </p:sp>
    </p:spTree>
    <p:extLst>
      <p:ext uri="{BB962C8B-B14F-4D97-AF65-F5344CB8AC3E}">
        <p14:creationId xmlns:p14="http://schemas.microsoft.com/office/powerpoint/2010/main" val="166616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E52075-1DE1-440A-92DA-C277D56D09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739CF39-73A3-482E-948A-7BCE5DB79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B2C5DA8-8A7E-4FF6-9906-5D58127E3906}"/>
              </a:ext>
            </a:extLst>
          </p:cNvPr>
          <p:cNvSpPr>
            <a:spLocks noGrp="1" noChangeArrowheads="1"/>
          </p:cNvSpPr>
          <p:nvPr>
            <p:ph type="sldNum" sz="quarter" idx="12"/>
          </p:nvPr>
        </p:nvSpPr>
        <p:spPr>
          <a:ln/>
        </p:spPr>
        <p:txBody>
          <a:bodyPr/>
          <a:lstStyle>
            <a:lvl1pPr>
              <a:defRPr/>
            </a:lvl1pPr>
          </a:lstStyle>
          <a:p>
            <a:fld id="{44125DCA-CC8D-4280-8B2B-3447CCC502C0}" type="slidenum">
              <a:rPr lang="en-US" altLang="en-US"/>
              <a:pPr/>
              <a:t>‹#›</a:t>
            </a:fld>
            <a:endParaRPr lang="en-US" altLang="en-US"/>
          </a:p>
        </p:txBody>
      </p:sp>
    </p:spTree>
    <p:extLst>
      <p:ext uri="{BB962C8B-B14F-4D97-AF65-F5344CB8AC3E}">
        <p14:creationId xmlns:p14="http://schemas.microsoft.com/office/powerpoint/2010/main" val="346970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3002" y="1260487"/>
            <a:ext cx="14560549" cy="5360990"/>
          </a:xfrm>
        </p:spPr>
        <p:txBody>
          <a:bodyPr anchor="b"/>
          <a:lstStyle>
            <a:lvl1pPr algn="l">
              <a:defRPr sz="1900" b="1"/>
            </a:lvl1pPr>
          </a:lstStyle>
          <a:p>
            <a:r>
              <a:rPr lang="en-US"/>
              <a:t>Click to edit Master title style</a:t>
            </a:r>
            <a:endParaRPr lang="en-IN"/>
          </a:p>
        </p:txBody>
      </p:sp>
      <p:sp>
        <p:nvSpPr>
          <p:cNvPr id="3" name="Content Placeholder 2"/>
          <p:cNvSpPr>
            <a:spLocks noGrp="1"/>
          </p:cNvSpPr>
          <p:nvPr>
            <p:ph idx="1"/>
          </p:nvPr>
        </p:nvSpPr>
        <p:spPr>
          <a:xfrm>
            <a:off x="17303751" y="1260501"/>
            <a:ext cx="24739600" cy="27001787"/>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2213002" y="6621487"/>
            <a:ext cx="14560549" cy="21640801"/>
          </a:xfrm>
        </p:spPr>
        <p:txBody>
          <a:bodyPr/>
          <a:lstStyle>
            <a:lvl1pPr marL="0" indent="0">
              <a:buNone/>
              <a:defRPr sz="1400"/>
            </a:lvl1pPr>
            <a:lvl2pPr marL="456604" indent="0">
              <a:buNone/>
              <a:defRPr sz="1400"/>
            </a:lvl2pPr>
            <a:lvl3pPr marL="913207" indent="0">
              <a:buNone/>
              <a:defRPr sz="900"/>
            </a:lvl3pPr>
            <a:lvl4pPr marL="1369806" indent="0">
              <a:buNone/>
              <a:defRPr sz="900"/>
            </a:lvl4pPr>
            <a:lvl5pPr marL="1826410" indent="0">
              <a:buNone/>
              <a:defRPr sz="900"/>
            </a:lvl5pPr>
            <a:lvl6pPr marL="2283013" indent="0">
              <a:buNone/>
              <a:defRPr sz="900"/>
            </a:lvl6pPr>
            <a:lvl7pPr marL="2739617" indent="0">
              <a:buNone/>
              <a:defRPr sz="900"/>
            </a:lvl7pPr>
            <a:lvl8pPr marL="3196216" indent="0">
              <a:buNone/>
              <a:defRPr sz="900"/>
            </a:lvl8pPr>
            <a:lvl9pPr marL="365281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D75FEB-DDC5-4688-B3DE-ED28A461FE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B04C4C-EB68-444D-B706-2CCDB5C479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96C3AD-65B8-44CA-9A5B-9E1B3FD5FED3}"/>
              </a:ext>
            </a:extLst>
          </p:cNvPr>
          <p:cNvSpPr>
            <a:spLocks noGrp="1" noChangeArrowheads="1"/>
          </p:cNvSpPr>
          <p:nvPr>
            <p:ph type="sldNum" sz="quarter" idx="12"/>
          </p:nvPr>
        </p:nvSpPr>
        <p:spPr>
          <a:ln/>
        </p:spPr>
        <p:txBody>
          <a:bodyPr/>
          <a:lstStyle>
            <a:lvl1pPr>
              <a:defRPr/>
            </a:lvl1pPr>
          </a:lstStyle>
          <a:p>
            <a:fld id="{EEE89BA4-E330-493E-8F81-4499A8EAC84C}" type="slidenum">
              <a:rPr lang="en-US" altLang="en-US"/>
              <a:pPr/>
              <a:t>‹#›</a:t>
            </a:fld>
            <a:endParaRPr lang="en-US" altLang="en-US"/>
          </a:p>
        </p:txBody>
      </p:sp>
    </p:spTree>
    <p:extLst>
      <p:ext uri="{BB962C8B-B14F-4D97-AF65-F5344CB8AC3E}">
        <p14:creationId xmlns:p14="http://schemas.microsoft.com/office/powerpoint/2010/main" val="2278762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4100" y="22147213"/>
            <a:ext cx="26554114" cy="2614613"/>
          </a:xfrm>
        </p:spPr>
        <p:txBody>
          <a:bodyPr anchor="b"/>
          <a:lstStyle>
            <a:lvl1pPr algn="l">
              <a:defRPr sz="1900" b="1"/>
            </a:lvl1pPr>
          </a:lstStyle>
          <a:p>
            <a:r>
              <a:rPr lang="en-US"/>
              <a:t>Click to edit Master title style</a:t>
            </a:r>
            <a:endParaRPr lang="en-IN"/>
          </a:p>
        </p:txBody>
      </p:sp>
      <p:sp>
        <p:nvSpPr>
          <p:cNvPr id="3" name="Picture Placeholder 2"/>
          <p:cNvSpPr>
            <a:spLocks noGrp="1"/>
          </p:cNvSpPr>
          <p:nvPr>
            <p:ph type="pic" idx="1"/>
          </p:nvPr>
        </p:nvSpPr>
        <p:spPr>
          <a:xfrm>
            <a:off x="8674100" y="2827338"/>
            <a:ext cx="26554114" cy="18983325"/>
          </a:xfrm>
        </p:spPr>
        <p:txBody>
          <a:bodyPr/>
          <a:lstStyle>
            <a:lvl1pPr marL="0" indent="0">
              <a:buNone/>
              <a:defRPr sz="3300"/>
            </a:lvl1pPr>
            <a:lvl2pPr marL="456604" indent="0">
              <a:buNone/>
              <a:defRPr sz="2800"/>
            </a:lvl2pPr>
            <a:lvl3pPr marL="913207" indent="0">
              <a:buNone/>
              <a:defRPr sz="2400"/>
            </a:lvl3pPr>
            <a:lvl4pPr marL="1369806" indent="0">
              <a:buNone/>
              <a:defRPr sz="1900"/>
            </a:lvl4pPr>
            <a:lvl5pPr marL="1826410" indent="0">
              <a:buNone/>
              <a:defRPr sz="1900"/>
            </a:lvl5pPr>
            <a:lvl6pPr marL="2283013" indent="0">
              <a:buNone/>
              <a:defRPr sz="1900"/>
            </a:lvl6pPr>
            <a:lvl7pPr marL="2739617" indent="0">
              <a:buNone/>
              <a:defRPr sz="1900"/>
            </a:lvl7pPr>
            <a:lvl8pPr marL="3196216" indent="0">
              <a:buNone/>
              <a:defRPr sz="1900"/>
            </a:lvl8pPr>
            <a:lvl9pPr marL="3652819" indent="0">
              <a:buNone/>
              <a:defRPr sz="1900"/>
            </a:lvl9pPr>
          </a:lstStyle>
          <a:p>
            <a:pPr lvl="0"/>
            <a:endParaRPr lang="en-IN" noProof="0"/>
          </a:p>
        </p:txBody>
      </p:sp>
      <p:sp>
        <p:nvSpPr>
          <p:cNvPr id="4" name="Text Placeholder 3"/>
          <p:cNvSpPr>
            <a:spLocks noGrp="1"/>
          </p:cNvSpPr>
          <p:nvPr>
            <p:ph type="body" sz="half" idx="2"/>
          </p:nvPr>
        </p:nvSpPr>
        <p:spPr>
          <a:xfrm>
            <a:off x="8674100" y="24761826"/>
            <a:ext cx="26554114" cy="3713162"/>
          </a:xfrm>
        </p:spPr>
        <p:txBody>
          <a:bodyPr/>
          <a:lstStyle>
            <a:lvl1pPr marL="0" indent="0">
              <a:buNone/>
              <a:defRPr sz="1400"/>
            </a:lvl1pPr>
            <a:lvl2pPr marL="456604" indent="0">
              <a:buNone/>
              <a:defRPr sz="1400"/>
            </a:lvl2pPr>
            <a:lvl3pPr marL="913207" indent="0">
              <a:buNone/>
              <a:defRPr sz="900"/>
            </a:lvl3pPr>
            <a:lvl4pPr marL="1369806" indent="0">
              <a:buNone/>
              <a:defRPr sz="900"/>
            </a:lvl4pPr>
            <a:lvl5pPr marL="1826410" indent="0">
              <a:buNone/>
              <a:defRPr sz="900"/>
            </a:lvl5pPr>
            <a:lvl6pPr marL="2283013" indent="0">
              <a:buNone/>
              <a:defRPr sz="900"/>
            </a:lvl6pPr>
            <a:lvl7pPr marL="2739617" indent="0">
              <a:buNone/>
              <a:defRPr sz="900"/>
            </a:lvl7pPr>
            <a:lvl8pPr marL="3196216" indent="0">
              <a:buNone/>
              <a:defRPr sz="900"/>
            </a:lvl8pPr>
            <a:lvl9pPr marL="365281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F60AEC-42FA-4ADF-B828-8A5B5099D4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7CD21F-1755-4582-96BA-C4D12ADFD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91C546-337B-45F5-9DEB-1114320887CF}"/>
              </a:ext>
            </a:extLst>
          </p:cNvPr>
          <p:cNvSpPr>
            <a:spLocks noGrp="1" noChangeArrowheads="1"/>
          </p:cNvSpPr>
          <p:nvPr>
            <p:ph type="sldNum" sz="quarter" idx="12"/>
          </p:nvPr>
        </p:nvSpPr>
        <p:spPr>
          <a:ln/>
        </p:spPr>
        <p:txBody>
          <a:bodyPr/>
          <a:lstStyle>
            <a:lvl1pPr>
              <a:defRPr/>
            </a:lvl1pPr>
          </a:lstStyle>
          <a:p>
            <a:fld id="{6914EF3C-3100-4803-A2E7-9A7355B59259}" type="slidenum">
              <a:rPr lang="en-US" altLang="en-US"/>
              <a:pPr/>
              <a:t>‹#›</a:t>
            </a:fld>
            <a:endParaRPr lang="en-US" altLang="en-US"/>
          </a:p>
        </p:txBody>
      </p:sp>
    </p:spTree>
    <p:extLst>
      <p:ext uri="{BB962C8B-B14F-4D97-AF65-F5344CB8AC3E}">
        <p14:creationId xmlns:p14="http://schemas.microsoft.com/office/powerpoint/2010/main" val="936005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510C87D9-0E95-4861-A89E-2BE6022325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918B32-8933-4A2A-A667-E93B57726B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F483E7-5E7F-443F-8912-73C3F1E17CBE}"/>
              </a:ext>
            </a:extLst>
          </p:cNvPr>
          <p:cNvSpPr>
            <a:spLocks noGrp="1" noChangeArrowheads="1"/>
          </p:cNvSpPr>
          <p:nvPr>
            <p:ph type="sldNum" sz="quarter" idx="12"/>
          </p:nvPr>
        </p:nvSpPr>
        <p:spPr>
          <a:ln/>
        </p:spPr>
        <p:txBody>
          <a:bodyPr/>
          <a:lstStyle>
            <a:lvl1pPr>
              <a:defRPr/>
            </a:lvl1pPr>
          </a:lstStyle>
          <a:p>
            <a:fld id="{EE44F8BE-6A30-4D5A-A031-075840B5D45A}" type="slidenum">
              <a:rPr lang="en-US" altLang="en-US"/>
              <a:pPr/>
              <a:t>‹#›</a:t>
            </a:fld>
            <a:endParaRPr lang="en-US" altLang="en-US"/>
          </a:p>
        </p:txBody>
      </p:sp>
    </p:spTree>
    <p:extLst>
      <p:ext uri="{BB962C8B-B14F-4D97-AF65-F5344CB8AC3E}">
        <p14:creationId xmlns:p14="http://schemas.microsoft.com/office/powerpoint/2010/main" val="949643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532532" y="2813050"/>
            <a:ext cx="9404348" cy="2530951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3319462" y="2813050"/>
            <a:ext cx="28060649" cy="25309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0FEDDB2A-CC29-4358-850E-5B52A59DD7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106C98-F14E-47D9-A16E-9F61780739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AA2205-CED6-43FA-A3FE-A675417C1F2C}"/>
              </a:ext>
            </a:extLst>
          </p:cNvPr>
          <p:cNvSpPr>
            <a:spLocks noGrp="1" noChangeArrowheads="1"/>
          </p:cNvSpPr>
          <p:nvPr>
            <p:ph type="sldNum" sz="quarter" idx="12"/>
          </p:nvPr>
        </p:nvSpPr>
        <p:spPr>
          <a:ln/>
        </p:spPr>
        <p:txBody>
          <a:bodyPr/>
          <a:lstStyle>
            <a:lvl1pPr>
              <a:defRPr/>
            </a:lvl1pPr>
          </a:lstStyle>
          <a:p>
            <a:fld id="{96CF817C-AC49-43C7-8641-07A423914434}" type="slidenum">
              <a:rPr lang="en-US" altLang="en-US"/>
              <a:pPr/>
              <a:t>‹#›</a:t>
            </a:fld>
            <a:endParaRPr lang="en-US" altLang="en-US"/>
          </a:p>
        </p:txBody>
      </p:sp>
    </p:spTree>
    <p:extLst>
      <p:ext uri="{BB962C8B-B14F-4D97-AF65-F5344CB8AC3E}">
        <p14:creationId xmlns:p14="http://schemas.microsoft.com/office/powerpoint/2010/main" val="152722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19462" y="2813076"/>
            <a:ext cx="37617402" cy="5272089"/>
          </a:xfrm>
        </p:spPr>
        <p:txBody>
          <a:bodyPr/>
          <a:lstStyle/>
          <a:p>
            <a:r>
              <a:rPr lang="en-US"/>
              <a:t>Click to edit Master title style</a:t>
            </a:r>
            <a:endParaRPr lang="en-IN"/>
          </a:p>
        </p:txBody>
      </p:sp>
      <p:sp>
        <p:nvSpPr>
          <p:cNvPr id="3" name="ClipArt Placeholder 2"/>
          <p:cNvSpPr>
            <a:spLocks noGrp="1"/>
          </p:cNvSpPr>
          <p:nvPr>
            <p:ph type="clipArt" sz="half" idx="1"/>
          </p:nvPr>
        </p:nvSpPr>
        <p:spPr>
          <a:xfrm>
            <a:off x="3319488" y="9139238"/>
            <a:ext cx="18732501" cy="18983325"/>
          </a:xfrm>
        </p:spPr>
        <p:txBody>
          <a:bodyPr/>
          <a:lstStyle/>
          <a:p>
            <a:pPr lvl="0"/>
            <a:endParaRPr lang="en-IN" noProof="0"/>
          </a:p>
        </p:txBody>
      </p:sp>
      <p:sp>
        <p:nvSpPr>
          <p:cNvPr id="4" name="Text Placeholder 3"/>
          <p:cNvSpPr>
            <a:spLocks noGrp="1"/>
          </p:cNvSpPr>
          <p:nvPr>
            <p:ph type="body" sz="half" idx="2"/>
          </p:nvPr>
        </p:nvSpPr>
        <p:spPr>
          <a:xfrm>
            <a:off x="22204389" y="9139238"/>
            <a:ext cx="18732501" cy="1898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8197DCD9-D0D0-4EF3-A4B1-DC030C6E50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1265F9-B5E0-46AB-8026-6C4FF2E26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179F5A-1A21-40F3-AF2E-F91EB552227A}"/>
              </a:ext>
            </a:extLst>
          </p:cNvPr>
          <p:cNvSpPr>
            <a:spLocks noGrp="1" noChangeArrowheads="1"/>
          </p:cNvSpPr>
          <p:nvPr>
            <p:ph type="sldNum" sz="quarter" idx="12"/>
          </p:nvPr>
        </p:nvSpPr>
        <p:spPr>
          <a:ln/>
        </p:spPr>
        <p:txBody>
          <a:bodyPr/>
          <a:lstStyle>
            <a:lvl1pPr>
              <a:defRPr/>
            </a:lvl1pPr>
          </a:lstStyle>
          <a:p>
            <a:fld id="{32FF7AAA-AB02-494C-A19C-7AEDE1EC290A}" type="slidenum">
              <a:rPr lang="en-US" altLang="en-US"/>
              <a:pPr/>
              <a:t>‹#›</a:t>
            </a:fld>
            <a:endParaRPr lang="en-US" altLang="en-US"/>
          </a:p>
        </p:txBody>
      </p:sp>
    </p:spTree>
    <p:extLst>
      <p:ext uri="{BB962C8B-B14F-4D97-AF65-F5344CB8AC3E}">
        <p14:creationId xmlns:p14="http://schemas.microsoft.com/office/powerpoint/2010/main" val="19898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319462" y="2813076"/>
            <a:ext cx="37617402" cy="5272089"/>
          </a:xfrm>
        </p:spPr>
        <p:txBody>
          <a:bodyPr/>
          <a:lstStyle/>
          <a:p>
            <a:r>
              <a:rPr lang="en-US"/>
              <a:t>Click to edit Master title style</a:t>
            </a:r>
            <a:endParaRPr lang="en-IN"/>
          </a:p>
        </p:txBody>
      </p:sp>
      <p:sp>
        <p:nvSpPr>
          <p:cNvPr id="3" name="Text Placeholder 2"/>
          <p:cNvSpPr>
            <a:spLocks noGrp="1"/>
          </p:cNvSpPr>
          <p:nvPr>
            <p:ph type="body" sz="half" idx="1"/>
          </p:nvPr>
        </p:nvSpPr>
        <p:spPr>
          <a:xfrm>
            <a:off x="3319488" y="9139238"/>
            <a:ext cx="18732501" cy="1898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22204389" y="9139238"/>
            <a:ext cx="18732501" cy="18983325"/>
          </a:xfrm>
        </p:spPr>
        <p:txBody>
          <a:bodyPr/>
          <a:lstStyle/>
          <a:p>
            <a:pPr lvl="0"/>
            <a:endParaRPr lang="en-IN" noProof="0"/>
          </a:p>
        </p:txBody>
      </p:sp>
      <p:sp>
        <p:nvSpPr>
          <p:cNvPr id="5" name="Rectangle 4">
            <a:extLst>
              <a:ext uri="{FF2B5EF4-FFF2-40B4-BE49-F238E27FC236}">
                <a16:creationId xmlns:a16="http://schemas.microsoft.com/office/drawing/2014/main" id="{99FDB569-98F5-448F-A9F5-E9F8930E06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CB3BB1-6756-4130-B7FC-8158A450B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B5AC00-8E2A-4DEB-BB8C-69D903E073EB}"/>
              </a:ext>
            </a:extLst>
          </p:cNvPr>
          <p:cNvSpPr>
            <a:spLocks noGrp="1" noChangeArrowheads="1"/>
          </p:cNvSpPr>
          <p:nvPr>
            <p:ph type="sldNum" sz="quarter" idx="12"/>
          </p:nvPr>
        </p:nvSpPr>
        <p:spPr>
          <a:ln/>
        </p:spPr>
        <p:txBody>
          <a:bodyPr/>
          <a:lstStyle>
            <a:lvl1pPr>
              <a:defRPr/>
            </a:lvl1pPr>
          </a:lstStyle>
          <a:p>
            <a:fld id="{7878DD80-0F18-4A7D-9D71-80A07575774E}" type="slidenum">
              <a:rPr lang="en-US" altLang="en-US"/>
              <a:pPr/>
              <a:t>‹#›</a:t>
            </a:fld>
            <a:endParaRPr lang="en-US" altLang="en-US"/>
          </a:p>
        </p:txBody>
      </p:sp>
    </p:spTree>
    <p:extLst>
      <p:ext uri="{BB962C8B-B14F-4D97-AF65-F5344CB8AC3E}">
        <p14:creationId xmlns:p14="http://schemas.microsoft.com/office/powerpoint/2010/main" val="206059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19462" y="2813050"/>
            <a:ext cx="37617402" cy="25309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a:extLst>
              <a:ext uri="{FF2B5EF4-FFF2-40B4-BE49-F238E27FC236}">
                <a16:creationId xmlns:a16="http://schemas.microsoft.com/office/drawing/2014/main" id="{37C1DD24-9270-4F7B-B2DF-1AED529CEA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A1EDBA-4A06-45AF-B447-FB4976BAA1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DCC282-50A3-405E-B438-AE441A545AC2}"/>
              </a:ext>
            </a:extLst>
          </p:cNvPr>
          <p:cNvSpPr>
            <a:spLocks noGrp="1" noChangeArrowheads="1"/>
          </p:cNvSpPr>
          <p:nvPr>
            <p:ph type="sldNum" sz="quarter" idx="12"/>
          </p:nvPr>
        </p:nvSpPr>
        <p:spPr>
          <a:ln/>
        </p:spPr>
        <p:txBody>
          <a:bodyPr/>
          <a:lstStyle>
            <a:lvl1pPr>
              <a:defRPr/>
            </a:lvl1pPr>
          </a:lstStyle>
          <a:p>
            <a:fld id="{CDB4034C-0444-4E9B-A5AD-F4DA2AEB50BC}" type="slidenum">
              <a:rPr lang="en-US" altLang="en-US"/>
              <a:pPr/>
              <a:t>‹#›</a:t>
            </a:fld>
            <a:endParaRPr lang="en-US" altLang="en-US"/>
          </a:p>
        </p:txBody>
      </p:sp>
    </p:spTree>
    <p:extLst>
      <p:ext uri="{BB962C8B-B14F-4D97-AF65-F5344CB8AC3E}">
        <p14:creationId xmlns:p14="http://schemas.microsoft.com/office/powerpoint/2010/main" val="130376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675" y="20331113"/>
            <a:ext cx="37617400" cy="628332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3495675" y="13409613"/>
            <a:ext cx="37617400" cy="69215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F67FE9-837F-49CC-A3B4-C404CC6742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AD7CF9-C1F4-4DE9-9A49-B30C6F7484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A747C6-0B72-4E6D-8F16-31E8E6348ED3}"/>
              </a:ext>
            </a:extLst>
          </p:cNvPr>
          <p:cNvSpPr>
            <a:spLocks noGrp="1" noChangeArrowheads="1"/>
          </p:cNvSpPr>
          <p:nvPr>
            <p:ph type="sldNum" sz="quarter" idx="12"/>
          </p:nvPr>
        </p:nvSpPr>
        <p:spPr>
          <a:ln/>
        </p:spPr>
        <p:txBody>
          <a:bodyPr/>
          <a:lstStyle>
            <a:lvl1pPr>
              <a:defRPr/>
            </a:lvl1pPr>
          </a:lstStyle>
          <a:p>
            <a:fld id="{2A3EF87D-9937-43FA-8D0F-40C8647A7DDF}" type="slidenum">
              <a:rPr lang="en-US" altLang="en-US"/>
              <a:pPr/>
              <a:t>‹#›</a:t>
            </a:fld>
            <a:endParaRPr lang="en-US" altLang="en-US"/>
          </a:p>
        </p:txBody>
      </p:sp>
    </p:spTree>
    <p:extLst>
      <p:ext uri="{BB962C8B-B14F-4D97-AF65-F5344CB8AC3E}">
        <p14:creationId xmlns:p14="http://schemas.microsoft.com/office/powerpoint/2010/main" val="148819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19462" y="2813076"/>
            <a:ext cx="37617402" cy="5272089"/>
          </a:xfrm>
        </p:spPr>
        <p:txBody>
          <a:bodyPr/>
          <a:lstStyle/>
          <a:p>
            <a:r>
              <a:rPr lang="en-US"/>
              <a:t>Click to edit Master title style</a:t>
            </a:r>
            <a:endParaRPr lang="en-IN"/>
          </a:p>
        </p:txBody>
      </p:sp>
      <p:sp>
        <p:nvSpPr>
          <p:cNvPr id="3" name="Text Placeholder 2"/>
          <p:cNvSpPr>
            <a:spLocks noGrp="1"/>
          </p:cNvSpPr>
          <p:nvPr>
            <p:ph type="body" sz="half" idx="1"/>
          </p:nvPr>
        </p:nvSpPr>
        <p:spPr>
          <a:xfrm>
            <a:off x="3319488" y="9139238"/>
            <a:ext cx="18732501" cy="1898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22204389" y="9139263"/>
            <a:ext cx="18732501" cy="9415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22204389" y="18707126"/>
            <a:ext cx="18732501" cy="9415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a:extLst>
              <a:ext uri="{FF2B5EF4-FFF2-40B4-BE49-F238E27FC236}">
                <a16:creationId xmlns:a16="http://schemas.microsoft.com/office/drawing/2014/main" id="{E51AD87D-9B38-4B80-928B-E00E42523F3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0E54F80-EA2E-426C-BDA0-FBA0F093DD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D33812C-36D0-45E2-B9C1-7DB1839A3601}"/>
              </a:ext>
            </a:extLst>
          </p:cNvPr>
          <p:cNvSpPr>
            <a:spLocks noGrp="1" noChangeArrowheads="1"/>
          </p:cNvSpPr>
          <p:nvPr>
            <p:ph type="sldNum" sz="quarter" idx="12"/>
          </p:nvPr>
        </p:nvSpPr>
        <p:spPr>
          <a:ln/>
        </p:spPr>
        <p:txBody>
          <a:bodyPr/>
          <a:lstStyle>
            <a:lvl1pPr>
              <a:defRPr/>
            </a:lvl1pPr>
          </a:lstStyle>
          <a:p>
            <a:fld id="{E90794E2-425C-459C-A82D-024821E9510E}" type="slidenum">
              <a:rPr lang="en-US" altLang="en-US"/>
              <a:pPr/>
              <a:t>‹#›</a:t>
            </a:fld>
            <a:endParaRPr lang="en-US" altLang="en-US"/>
          </a:p>
        </p:txBody>
      </p:sp>
    </p:spTree>
    <p:extLst>
      <p:ext uri="{BB962C8B-B14F-4D97-AF65-F5344CB8AC3E}">
        <p14:creationId xmlns:p14="http://schemas.microsoft.com/office/powerpoint/2010/main" val="210877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3319463" y="9139238"/>
            <a:ext cx="18732500" cy="1898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2204363" y="9139238"/>
            <a:ext cx="18732500" cy="1898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EFE6BA12-8D70-4A28-9223-332377B01C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8B2D31-03B7-42B7-91FD-2D6FB42621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F64735-06BD-4D0A-A558-FC1DBC20DEF5}"/>
              </a:ext>
            </a:extLst>
          </p:cNvPr>
          <p:cNvSpPr>
            <a:spLocks noGrp="1" noChangeArrowheads="1"/>
          </p:cNvSpPr>
          <p:nvPr>
            <p:ph type="sldNum" sz="quarter" idx="12"/>
          </p:nvPr>
        </p:nvSpPr>
        <p:spPr>
          <a:ln/>
        </p:spPr>
        <p:txBody>
          <a:bodyPr/>
          <a:lstStyle>
            <a:lvl1pPr>
              <a:defRPr/>
            </a:lvl1pPr>
          </a:lstStyle>
          <a:p>
            <a:fld id="{27A99DFF-BC8F-41E4-BF7F-E3A706BA13DF}" type="slidenum">
              <a:rPr lang="en-US" altLang="en-US"/>
              <a:pPr/>
              <a:t>‹#›</a:t>
            </a:fld>
            <a:endParaRPr lang="en-US" altLang="en-US"/>
          </a:p>
        </p:txBody>
      </p:sp>
    </p:spTree>
    <p:extLst>
      <p:ext uri="{BB962C8B-B14F-4D97-AF65-F5344CB8AC3E}">
        <p14:creationId xmlns:p14="http://schemas.microsoft.com/office/powerpoint/2010/main" val="21239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12975" y="1266825"/>
            <a:ext cx="39830375" cy="5273675"/>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2212975" y="7081838"/>
            <a:ext cx="19554825" cy="2951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12975" y="10033000"/>
            <a:ext cx="19554825" cy="18229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22482175" y="7081838"/>
            <a:ext cx="19561175" cy="2951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482175" y="10033000"/>
            <a:ext cx="19561175" cy="18229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a:extLst>
              <a:ext uri="{FF2B5EF4-FFF2-40B4-BE49-F238E27FC236}">
                <a16:creationId xmlns:a16="http://schemas.microsoft.com/office/drawing/2014/main" id="{933CFCE5-F4C9-4D00-989C-D68944897BA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667B28-B083-46A2-AFAF-F3DEA792B5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FD26EB9-6D8B-4F6D-8586-A1DBF7949130}"/>
              </a:ext>
            </a:extLst>
          </p:cNvPr>
          <p:cNvSpPr>
            <a:spLocks noGrp="1" noChangeArrowheads="1"/>
          </p:cNvSpPr>
          <p:nvPr>
            <p:ph type="sldNum" sz="quarter" idx="12"/>
          </p:nvPr>
        </p:nvSpPr>
        <p:spPr>
          <a:ln/>
        </p:spPr>
        <p:txBody>
          <a:bodyPr/>
          <a:lstStyle>
            <a:lvl1pPr>
              <a:defRPr/>
            </a:lvl1pPr>
          </a:lstStyle>
          <a:p>
            <a:fld id="{AB975E32-A102-4B6E-9A2E-BD1E598D5F2B}" type="slidenum">
              <a:rPr lang="en-US" altLang="en-US"/>
              <a:pPr/>
              <a:t>‹#›</a:t>
            </a:fld>
            <a:endParaRPr lang="en-US" altLang="en-US"/>
          </a:p>
        </p:txBody>
      </p:sp>
    </p:spTree>
    <p:extLst>
      <p:ext uri="{BB962C8B-B14F-4D97-AF65-F5344CB8AC3E}">
        <p14:creationId xmlns:p14="http://schemas.microsoft.com/office/powerpoint/2010/main" val="408744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a:extLst>
              <a:ext uri="{FF2B5EF4-FFF2-40B4-BE49-F238E27FC236}">
                <a16:creationId xmlns:a16="http://schemas.microsoft.com/office/drawing/2014/main" id="{4BD39BD7-3CD3-4481-A14F-DED51425400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68A8E5D-CBB6-49FF-BA37-13C6AF1F51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08969B-F7AD-4D00-813B-9A5E61DDA98F}"/>
              </a:ext>
            </a:extLst>
          </p:cNvPr>
          <p:cNvSpPr>
            <a:spLocks noGrp="1" noChangeArrowheads="1"/>
          </p:cNvSpPr>
          <p:nvPr>
            <p:ph type="sldNum" sz="quarter" idx="12"/>
          </p:nvPr>
        </p:nvSpPr>
        <p:spPr>
          <a:ln/>
        </p:spPr>
        <p:txBody>
          <a:bodyPr/>
          <a:lstStyle>
            <a:lvl1pPr>
              <a:defRPr/>
            </a:lvl1pPr>
          </a:lstStyle>
          <a:p>
            <a:fld id="{BB4AF821-1009-4AB0-BE2D-5AD9933633DF}" type="slidenum">
              <a:rPr lang="en-US" altLang="en-US"/>
              <a:pPr/>
              <a:t>‹#›</a:t>
            </a:fld>
            <a:endParaRPr lang="en-US" altLang="en-US"/>
          </a:p>
        </p:txBody>
      </p:sp>
    </p:spTree>
    <p:extLst>
      <p:ext uri="{BB962C8B-B14F-4D97-AF65-F5344CB8AC3E}">
        <p14:creationId xmlns:p14="http://schemas.microsoft.com/office/powerpoint/2010/main" val="188551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28DC07-EB45-4629-A356-76D0369095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356D40-CD76-49DA-8C81-43B759825C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7C9E1F-7557-4CA9-9E07-4C942B92FF5B}"/>
              </a:ext>
            </a:extLst>
          </p:cNvPr>
          <p:cNvSpPr>
            <a:spLocks noGrp="1" noChangeArrowheads="1"/>
          </p:cNvSpPr>
          <p:nvPr>
            <p:ph type="sldNum" sz="quarter" idx="12"/>
          </p:nvPr>
        </p:nvSpPr>
        <p:spPr>
          <a:ln/>
        </p:spPr>
        <p:txBody>
          <a:bodyPr/>
          <a:lstStyle>
            <a:lvl1pPr>
              <a:defRPr/>
            </a:lvl1pPr>
          </a:lstStyle>
          <a:p>
            <a:fld id="{AACA2BC4-BC13-4DF9-908D-66787673C320}" type="slidenum">
              <a:rPr lang="en-US" altLang="en-US"/>
              <a:pPr/>
              <a:t>‹#›</a:t>
            </a:fld>
            <a:endParaRPr lang="en-US" altLang="en-US"/>
          </a:p>
        </p:txBody>
      </p:sp>
    </p:spTree>
    <p:extLst>
      <p:ext uri="{BB962C8B-B14F-4D97-AF65-F5344CB8AC3E}">
        <p14:creationId xmlns:p14="http://schemas.microsoft.com/office/powerpoint/2010/main" val="317801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12975" y="1260475"/>
            <a:ext cx="14560550" cy="536098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17303750" y="1260475"/>
            <a:ext cx="24739600" cy="2700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2212975" y="6621463"/>
            <a:ext cx="14560550" cy="2164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F5ACC0-C9A2-4152-B78A-1823D63C9D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A869C6-31E3-49BF-9987-FF0D85EEEE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71B945-112B-4F7C-A99B-312D2910742A}"/>
              </a:ext>
            </a:extLst>
          </p:cNvPr>
          <p:cNvSpPr>
            <a:spLocks noGrp="1" noChangeArrowheads="1"/>
          </p:cNvSpPr>
          <p:nvPr>
            <p:ph type="sldNum" sz="quarter" idx="12"/>
          </p:nvPr>
        </p:nvSpPr>
        <p:spPr>
          <a:ln/>
        </p:spPr>
        <p:txBody>
          <a:bodyPr/>
          <a:lstStyle>
            <a:lvl1pPr>
              <a:defRPr/>
            </a:lvl1pPr>
          </a:lstStyle>
          <a:p>
            <a:fld id="{F666D0F4-98AF-4B23-BBFF-FBEFA631B1EB}" type="slidenum">
              <a:rPr lang="en-US" altLang="en-US"/>
              <a:pPr/>
              <a:t>‹#›</a:t>
            </a:fld>
            <a:endParaRPr lang="en-US" altLang="en-US"/>
          </a:p>
        </p:txBody>
      </p:sp>
    </p:spTree>
    <p:extLst>
      <p:ext uri="{BB962C8B-B14F-4D97-AF65-F5344CB8AC3E}">
        <p14:creationId xmlns:p14="http://schemas.microsoft.com/office/powerpoint/2010/main" val="12471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4100" y="22147213"/>
            <a:ext cx="26554113" cy="2614612"/>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8674100" y="2827338"/>
            <a:ext cx="26554113" cy="18983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674100" y="24761825"/>
            <a:ext cx="26554113" cy="371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9CE82BD-1361-46D5-B0FF-48DB489360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D01D14-AF65-4381-BB8F-6E7EE2BCA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7679AD-6C92-4704-9ACC-1AE34D26416D}"/>
              </a:ext>
            </a:extLst>
          </p:cNvPr>
          <p:cNvSpPr>
            <a:spLocks noGrp="1" noChangeArrowheads="1"/>
          </p:cNvSpPr>
          <p:nvPr>
            <p:ph type="sldNum" sz="quarter" idx="12"/>
          </p:nvPr>
        </p:nvSpPr>
        <p:spPr>
          <a:ln/>
        </p:spPr>
        <p:txBody>
          <a:bodyPr/>
          <a:lstStyle>
            <a:lvl1pPr>
              <a:defRPr/>
            </a:lvl1pPr>
          </a:lstStyle>
          <a:p>
            <a:fld id="{740A16C0-4763-4B46-8C84-0A2AFFD1CF9D}" type="slidenum">
              <a:rPr lang="en-US" altLang="en-US"/>
              <a:pPr/>
              <a:t>‹#›</a:t>
            </a:fld>
            <a:endParaRPr lang="en-US" altLang="en-US"/>
          </a:p>
        </p:txBody>
      </p:sp>
    </p:spTree>
    <p:extLst>
      <p:ext uri="{BB962C8B-B14F-4D97-AF65-F5344CB8AC3E}">
        <p14:creationId xmlns:p14="http://schemas.microsoft.com/office/powerpoint/2010/main" val="301233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AD1DAB-9242-4406-8652-9D0EABFB34D3}"/>
              </a:ext>
            </a:extLst>
          </p:cNvPr>
          <p:cNvSpPr>
            <a:spLocks noGrp="1" noChangeArrowheads="1"/>
          </p:cNvSpPr>
          <p:nvPr>
            <p:ph type="title"/>
          </p:nvPr>
        </p:nvSpPr>
        <p:spPr bwMode="auto">
          <a:xfrm>
            <a:off x="3319463" y="2813050"/>
            <a:ext cx="3761740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3644" tIns="216822" rIns="433644" bIns="216822" numCol="1" anchor="ctr" anchorCtr="0" compatLnSpc="1">
            <a:prstTxWarp prst="textNoShape">
              <a:avLst/>
            </a:prstTxWarp>
          </a:bodyPr>
          <a:lstStyle/>
          <a:p>
            <a:pPr lvl="0"/>
            <a:r>
              <a:rPr lang="en-US" altLang="en-US"/>
              <a:t>Click totemem edit Master title style</a:t>
            </a:r>
          </a:p>
        </p:txBody>
      </p:sp>
      <p:sp>
        <p:nvSpPr>
          <p:cNvPr id="4099" name="Rectangle 3">
            <a:extLst>
              <a:ext uri="{FF2B5EF4-FFF2-40B4-BE49-F238E27FC236}">
                <a16:creationId xmlns:a16="http://schemas.microsoft.com/office/drawing/2014/main" id="{71665E12-D4E0-40E1-8A91-7F34B1D24C05}"/>
              </a:ext>
            </a:extLst>
          </p:cNvPr>
          <p:cNvSpPr>
            <a:spLocks noGrp="1" noChangeArrowheads="1"/>
          </p:cNvSpPr>
          <p:nvPr>
            <p:ph type="body" idx="1"/>
          </p:nvPr>
        </p:nvSpPr>
        <p:spPr bwMode="auto">
          <a:xfrm>
            <a:off x="3319463" y="9139238"/>
            <a:ext cx="37617400" cy="189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3644" tIns="216822" rIns="433644" bIns="216822" numCol="1" anchor="t" anchorCtr="0" compatLnSpc="1">
            <a:prstTxWarp prst="textNoShape">
              <a:avLst/>
            </a:prstTxWarp>
          </a:bodyPr>
          <a:lstStyle/>
          <a:p>
            <a:pPr lvl="0"/>
            <a:r>
              <a:rPr lang="en-US" altLang="en-US"/>
              <a:t>ffffifClick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8D837E-3101-403C-B6F0-D5745DE9C4D1}"/>
              </a:ext>
            </a:extLst>
          </p:cNvPr>
          <p:cNvSpPr>
            <a:spLocks noGrp="1" noChangeArrowheads="1"/>
          </p:cNvSpPr>
          <p:nvPr>
            <p:ph type="dt" sz="half" idx="2"/>
          </p:nvPr>
        </p:nvSpPr>
        <p:spPr bwMode="auto">
          <a:xfrm>
            <a:off x="3319463" y="28825825"/>
            <a:ext cx="9220200" cy="2109788"/>
          </a:xfrm>
          <a:prstGeom prst="rect">
            <a:avLst/>
          </a:prstGeom>
          <a:noFill/>
          <a:ln w="9525">
            <a:noFill/>
            <a:miter lim="800000"/>
            <a:headEnd/>
            <a:tailEnd/>
          </a:ln>
          <a:effectLst/>
        </p:spPr>
        <p:txBody>
          <a:bodyPr vert="horz" wrap="square" lIns="433644" tIns="216822" rIns="433644" bIns="216822" numCol="1" anchor="t" anchorCtr="0" compatLnSpc="1">
            <a:prstTxWarp prst="textNoShape">
              <a:avLst/>
            </a:prstTxWarp>
          </a:bodyPr>
          <a:lstStyle>
            <a:lvl1pPr>
              <a:defRPr sz="6700" u="none"/>
            </a:lvl1pPr>
          </a:lstStyle>
          <a:p>
            <a:pPr>
              <a:defRPr/>
            </a:pPr>
            <a:endParaRPr lang="en-US"/>
          </a:p>
        </p:txBody>
      </p:sp>
      <p:sp>
        <p:nvSpPr>
          <p:cNvPr id="1029" name="Rectangle 5">
            <a:extLst>
              <a:ext uri="{FF2B5EF4-FFF2-40B4-BE49-F238E27FC236}">
                <a16:creationId xmlns:a16="http://schemas.microsoft.com/office/drawing/2014/main" id="{51D0C422-3CC3-4D8B-8E66-8FC7A275C327}"/>
              </a:ext>
            </a:extLst>
          </p:cNvPr>
          <p:cNvSpPr>
            <a:spLocks noGrp="1" noChangeArrowheads="1"/>
          </p:cNvSpPr>
          <p:nvPr>
            <p:ph type="ftr" sz="quarter" idx="3"/>
          </p:nvPr>
        </p:nvSpPr>
        <p:spPr bwMode="auto">
          <a:xfrm>
            <a:off x="15119350" y="28825825"/>
            <a:ext cx="14017625" cy="2109788"/>
          </a:xfrm>
          <a:prstGeom prst="rect">
            <a:avLst/>
          </a:prstGeom>
          <a:noFill/>
          <a:ln w="9525">
            <a:noFill/>
            <a:miter lim="800000"/>
            <a:headEnd/>
            <a:tailEnd/>
          </a:ln>
          <a:effectLst/>
        </p:spPr>
        <p:txBody>
          <a:bodyPr vert="horz" wrap="square" lIns="433644" tIns="216822" rIns="433644" bIns="216822" numCol="1" anchor="t" anchorCtr="0" compatLnSpc="1">
            <a:prstTxWarp prst="textNoShape">
              <a:avLst/>
            </a:prstTxWarp>
          </a:bodyPr>
          <a:lstStyle>
            <a:lvl1pPr algn="ctr">
              <a:defRPr sz="6700" u="none"/>
            </a:lvl1pPr>
          </a:lstStyle>
          <a:p>
            <a:pPr>
              <a:defRPr/>
            </a:pPr>
            <a:endParaRPr lang="en-US"/>
          </a:p>
        </p:txBody>
      </p:sp>
      <p:sp>
        <p:nvSpPr>
          <p:cNvPr id="1030" name="Rectangle 6">
            <a:extLst>
              <a:ext uri="{FF2B5EF4-FFF2-40B4-BE49-F238E27FC236}">
                <a16:creationId xmlns:a16="http://schemas.microsoft.com/office/drawing/2014/main" id="{1F4E408E-2ABC-4DE5-B5AA-7464FCB98309}"/>
              </a:ext>
            </a:extLst>
          </p:cNvPr>
          <p:cNvSpPr>
            <a:spLocks noGrp="1" noChangeArrowheads="1"/>
          </p:cNvSpPr>
          <p:nvPr>
            <p:ph type="sldNum" sz="quarter" idx="4"/>
          </p:nvPr>
        </p:nvSpPr>
        <p:spPr bwMode="auto">
          <a:xfrm>
            <a:off x="31716663" y="28825825"/>
            <a:ext cx="9220200" cy="2109788"/>
          </a:xfrm>
          <a:prstGeom prst="rect">
            <a:avLst/>
          </a:prstGeom>
          <a:noFill/>
          <a:ln w="9525">
            <a:noFill/>
            <a:miter lim="800000"/>
            <a:headEnd/>
            <a:tailEnd/>
          </a:ln>
          <a:effectLst/>
        </p:spPr>
        <p:txBody>
          <a:bodyPr vert="horz" wrap="square" lIns="433644" tIns="216822" rIns="433644" bIns="216822" numCol="1" anchor="t" anchorCtr="0" compatLnSpc="1">
            <a:prstTxWarp prst="textNoShape">
              <a:avLst/>
            </a:prstTxWarp>
          </a:bodyPr>
          <a:lstStyle>
            <a:lvl1pPr algn="r">
              <a:defRPr sz="6700" u="none"/>
            </a:lvl1pPr>
          </a:lstStyle>
          <a:p>
            <a:fld id="{BF8C8E3B-9BF6-4DF6-A40A-D3C4B3E2D0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defTabSz="4337050" rtl="0" eaLnBrk="0" fontAlgn="base" hangingPunct="0">
        <a:spcBef>
          <a:spcPct val="0"/>
        </a:spcBef>
        <a:spcAft>
          <a:spcPct val="0"/>
        </a:spcAft>
        <a:defRPr sz="20800">
          <a:solidFill>
            <a:schemeClr val="tx2"/>
          </a:solidFill>
          <a:latin typeface="+mj-lt"/>
          <a:ea typeface="+mj-ea"/>
          <a:cs typeface="+mj-cs"/>
        </a:defRPr>
      </a:lvl1pPr>
      <a:lvl2pPr algn="ctr" defTabSz="4337050" rtl="0" eaLnBrk="0" fontAlgn="base" hangingPunct="0">
        <a:spcBef>
          <a:spcPct val="0"/>
        </a:spcBef>
        <a:spcAft>
          <a:spcPct val="0"/>
        </a:spcAft>
        <a:defRPr sz="20800">
          <a:solidFill>
            <a:schemeClr val="tx2"/>
          </a:solidFill>
          <a:latin typeface="Times New Roman" pitchFamily="18" charset="0"/>
        </a:defRPr>
      </a:lvl2pPr>
      <a:lvl3pPr algn="ctr" defTabSz="4337050" rtl="0" eaLnBrk="0" fontAlgn="base" hangingPunct="0">
        <a:spcBef>
          <a:spcPct val="0"/>
        </a:spcBef>
        <a:spcAft>
          <a:spcPct val="0"/>
        </a:spcAft>
        <a:defRPr sz="20800">
          <a:solidFill>
            <a:schemeClr val="tx2"/>
          </a:solidFill>
          <a:latin typeface="Times New Roman" pitchFamily="18" charset="0"/>
        </a:defRPr>
      </a:lvl3pPr>
      <a:lvl4pPr algn="ctr" defTabSz="4337050" rtl="0" eaLnBrk="0" fontAlgn="base" hangingPunct="0">
        <a:spcBef>
          <a:spcPct val="0"/>
        </a:spcBef>
        <a:spcAft>
          <a:spcPct val="0"/>
        </a:spcAft>
        <a:defRPr sz="20800">
          <a:solidFill>
            <a:schemeClr val="tx2"/>
          </a:solidFill>
          <a:latin typeface="Times New Roman" pitchFamily="18" charset="0"/>
        </a:defRPr>
      </a:lvl4pPr>
      <a:lvl5pPr algn="ctr" defTabSz="4337050" rtl="0" eaLnBrk="0" fontAlgn="base" hangingPunct="0">
        <a:spcBef>
          <a:spcPct val="0"/>
        </a:spcBef>
        <a:spcAft>
          <a:spcPct val="0"/>
        </a:spcAft>
        <a:defRPr sz="20800">
          <a:solidFill>
            <a:schemeClr val="tx2"/>
          </a:solidFill>
          <a:latin typeface="Times New Roman" pitchFamily="18" charset="0"/>
        </a:defRPr>
      </a:lvl5pPr>
      <a:lvl6pPr marL="457200" algn="ctr" defTabSz="4337050" rtl="0" eaLnBrk="0" fontAlgn="base" hangingPunct="0">
        <a:spcBef>
          <a:spcPct val="0"/>
        </a:spcBef>
        <a:spcAft>
          <a:spcPct val="0"/>
        </a:spcAft>
        <a:defRPr sz="20800">
          <a:solidFill>
            <a:schemeClr val="tx2"/>
          </a:solidFill>
          <a:latin typeface="Times New Roman" pitchFamily="18" charset="0"/>
        </a:defRPr>
      </a:lvl6pPr>
      <a:lvl7pPr marL="914400" algn="ctr" defTabSz="4337050" rtl="0" eaLnBrk="0" fontAlgn="base" hangingPunct="0">
        <a:spcBef>
          <a:spcPct val="0"/>
        </a:spcBef>
        <a:spcAft>
          <a:spcPct val="0"/>
        </a:spcAft>
        <a:defRPr sz="20800">
          <a:solidFill>
            <a:schemeClr val="tx2"/>
          </a:solidFill>
          <a:latin typeface="Times New Roman" pitchFamily="18" charset="0"/>
        </a:defRPr>
      </a:lvl7pPr>
      <a:lvl8pPr marL="1371600" algn="ctr" defTabSz="4337050" rtl="0" eaLnBrk="0" fontAlgn="base" hangingPunct="0">
        <a:spcBef>
          <a:spcPct val="0"/>
        </a:spcBef>
        <a:spcAft>
          <a:spcPct val="0"/>
        </a:spcAft>
        <a:defRPr sz="20800">
          <a:solidFill>
            <a:schemeClr val="tx2"/>
          </a:solidFill>
          <a:latin typeface="Times New Roman" pitchFamily="18" charset="0"/>
        </a:defRPr>
      </a:lvl8pPr>
      <a:lvl9pPr marL="1828800" algn="ctr" defTabSz="4337050" rtl="0" eaLnBrk="0" fontAlgn="base" hangingPunct="0">
        <a:spcBef>
          <a:spcPct val="0"/>
        </a:spcBef>
        <a:spcAft>
          <a:spcPct val="0"/>
        </a:spcAft>
        <a:defRPr sz="20800">
          <a:solidFill>
            <a:schemeClr val="tx2"/>
          </a:solidFill>
          <a:latin typeface="Times New Roman" pitchFamily="18" charset="0"/>
        </a:defRPr>
      </a:lvl9pPr>
    </p:titleStyle>
    <p:bodyStyle>
      <a:lvl1pPr marL="1625600" indent="-1625600" algn="l" defTabSz="4337050" rtl="0" eaLnBrk="0" fontAlgn="base" hangingPunct="0">
        <a:spcBef>
          <a:spcPct val="20000"/>
        </a:spcBef>
        <a:spcAft>
          <a:spcPct val="0"/>
        </a:spcAft>
        <a:buChar char="•"/>
        <a:defRPr sz="15200">
          <a:solidFill>
            <a:schemeClr val="tx1"/>
          </a:solidFill>
          <a:latin typeface="+mn-lt"/>
          <a:ea typeface="+mn-ea"/>
          <a:cs typeface="+mn-cs"/>
        </a:defRPr>
      </a:lvl1pPr>
      <a:lvl2pPr marL="3522663" indent="-1354138" algn="l" defTabSz="4337050" rtl="0" eaLnBrk="0" fontAlgn="base" hangingPunct="0">
        <a:spcBef>
          <a:spcPct val="20000"/>
        </a:spcBef>
        <a:spcAft>
          <a:spcPct val="0"/>
        </a:spcAft>
        <a:buChar char="–"/>
        <a:defRPr sz="13300">
          <a:solidFill>
            <a:schemeClr val="tx1"/>
          </a:solidFill>
          <a:latin typeface="+mn-lt"/>
        </a:defRPr>
      </a:lvl2pPr>
      <a:lvl3pPr marL="5421313" indent="-1084263" algn="l" defTabSz="4337050" rtl="0" eaLnBrk="0" fontAlgn="base" hangingPunct="0">
        <a:spcBef>
          <a:spcPct val="20000"/>
        </a:spcBef>
        <a:spcAft>
          <a:spcPct val="0"/>
        </a:spcAft>
        <a:buChar char="•"/>
        <a:defRPr sz="11400">
          <a:solidFill>
            <a:schemeClr val="tx1"/>
          </a:solidFill>
          <a:latin typeface="+mn-lt"/>
        </a:defRPr>
      </a:lvl3pPr>
      <a:lvl4pPr marL="7589838" indent="-1084263" algn="l" defTabSz="4337050" rtl="0" eaLnBrk="0" fontAlgn="base" hangingPunct="0">
        <a:spcBef>
          <a:spcPct val="20000"/>
        </a:spcBef>
        <a:spcAft>
          <a:spcPct val="0"/>
        </a:spcAft>
        <a:buChar char="–"/>
        <a:defRPr sz="9500">
          <a:solidFill>
            <a:schemeClr val="tx1"/>
          </a:solidFill>
          <a:latin typeface="+mn-lt"/>
        </a:defRPr>
      </a:lvl4pPr>
      <a:lvl5pPr marL="9756775" indent="-1082675" algn="l" defTabSz="4337050" rtl="0" eaLnBrk="0" fontAlgn="base" hangingPunct="0">
        <a:spcBef>
          <a:spcPct val="20000"/>
        </a:spcBef>
        <a:spcAft>
          <a:spcPct val="0"/>
        </a:spcAft>
        <a:buChar char="»"/>
        <a:defRPr sz="9500">
          <a:solidFill>
            <a:schemeClr val="tx1"/>
          </a:solidFill>
          <a:latin typeface="+mn-lt"/>
        </a:defRPr>
      </a:lvl5pPr>
      <a:lvl6pPr marL="10213975" indent="-1082675" algn="l" defTabSz="4337050" rtl="0" eaLnBrk="0" fontAlgn="base" hangingPunct="0">
        <a:spcBef>
          <a:spcPct val="20000"/>
        </a:spcBef>
        <a:spcAft>
          <a:spcPct val="0"/>
        </a:spcAft>
        <a:buChar char="»"/>
        <a:defRPr sz="9500">
          <a:solidFill>
            <a:schemeClr val="tx1"/>
          </a:solidFill>
          <a:latin typeface="+mn-lt"/>
        </a:defRPr>
      </a:lvl6pPr>
      <a:lvl7pPr marL="10671175" indent="-1082675" algn="l" defTabSz="4337050" rtl="0" eaLnBrk="0" fontAlgn="base" hangingPunct="0">
        <a:spcBef>
          <a:spcPct val="20000"/>
        </a:spcBef>
        <a:spcAft>
          <a:spcPct val="0"/>
        </a:spcAft>
        <a:buChar char="»"/>
        <a:defRPr sz="9500">
          <a:solidFill>
            <a:schemeClr val="tx1"/>
          </a:solidFill>
          <a:latin typeface="+mn-lt"/>
        </a:defRPr>
      </a:lvl7pPr>
      <a:lvl8pPr marL="11128375" indent="-1082675" algn="l" defTabSz="4337050" rtl="0" eaLnBrk="0" fontAlgn="base" hangingPunct="0">
        <a:spcBef>
          <a:spcPct val="20000"/>
        </a:spcBef>
        <a:spcAft>
          <a:spcPct val="0"/>
        </a:spcAft>
        <a:buChar char="»"/>
        <a:defRPr sz="9500">
          <a:solidFill>
            <a:schemeClr val="tx1"/>
          </a:solidFill>
          <a:latin typeface="+mn-lt"/>
        </a:defRPr>
      </a:lvl8pPr>
      <a:lvl9pPr marL="11585575" indent="-1082675" algn="l" defTabSz="4337050" rtl="0" eaLnBrk="0" fontAlgn="base" hangingPunct="0">
        <a:spcBef>
          <a:spcPct val="20000"/>
        </a:spcBef>
        <a:spcAft>
          <a:spcPct val="0"/>
        </a:spcAft>
        <a:buChar char="»"/>
        <a:defRPr sz="9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6D6F5"/>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B0F233D-9466-4A01-ACB1-DACDB9C27C73}"/>
              </a:ext>
            </a:extLst>
          </p:cNvPr>
          <p:cNvSpPr>
            <a:spLocks noGrp="1" noChangeArrowheads="1"/>
          </p:cNvSpPr>
          <p:nvPr>
            <p:ph type="title"/>
          </p:nvPr>
        </p:nvSpPr>
        <p:spPr bwMode="auto">
          <a:xfrm>
            <a:off x="3319463" y="2813050"/>
            <a:ext cx="3761740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3075" tIns="216537" rIns="433075" bIns="216537" numCol="1" anchor="ctr" anchorCtr="0" compatLnSpc="1">
            <a:prstTxWarp prst="textNoShape">
              <a:avLst/>
            </a:prstTxWarp>
          </a:bodyPr>
          <a:lstStyle/>
          <a:p>
            <a:pPr lvl="0"/>
            <a:r>
              <a:rPr lang="en-US" altLang="en-US"/>
              <a:t>Click totemem edit Master title style</a:t>
            </a:r>
          </a:p>
        </p:txBody>
      </p:sp>
      <p:sp>
        <p:nvSpPr>
          <p:cNvPr id="5123" name="Rectangle 3">
            <a:extLst>
              <a:ext uri="{FF2B5EF4-FFF2-40B4-BE49-F238E27FC236}">
                <a16:creationId xmlns:a16="http://schemas.microsoft.com/office/drawing/2014/main" id="{B72C6F39-DD32-420B-B98D-B254469D03C4}"/>
              </a:ext>
            </a:extLst>
          </p:cNvPr>
          <p:cNvSpPr>
            <a:spLocks noGrp="1" noChangeArrowheads="1"/>
          </p:cNvSpPr>
          <p:nvPr>
            <p:ph type="body" idx="1"/>
          </p:nvPr>
        </p:nvSpPr>
        <p:spPr bwMode="auto">
          <a:xfrm>
            <a:off x="3319463" y="9139238"/>
            <a:ext cx="37617400" cy="189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3075" tIns="216537" rIns="433075" bIns="216537" numCol="1" anchor="t" anchorCtr="0" compatLnSpc="1">
            <a:prstTxWarp prst="textNoShape">
              <a:avLst/>
            </a:prstTxWarp>
          </a:bodyPr>
          <a:lstStyle/>
          <a:p>
            <a:pPr lvl="0"/>
            <a:r>
              <a:rPr lang="en-US" altLang="en-US"/>
              <a:t>ffffifClick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56710D-93D4-470C-8A66-C7E6E48E2346}"/>
              </a:ext>
            </a:extLst>
          </p:cNvPr>
          <p:cNvSpPr>
            <a:spLocks noGrp="1" noChangeArrowheads="1"/>
          </p:cNvSpPr>
          <p:nvPr>
            <p:ph type="dt" sz="half" idx="2"/>
          </p:nvPr>
        </p:nvSpPr>
        <p:spPr bwMode="auto">
          <a:xfrm>
            <a:off x="3319463" y="28825825"/>
            <a:ext cx="9220200" cy="2109788"/>
          </a:xfrm>
          <a:prstGeom prst="rect">
            <a:avLst/>
          </a:prstGeom>
          <a:noFill/>
          <a:ln w="9525">
            <a:noFill/>
            <a:miter lim="800000"/>
            <a:headEnd/>
            <a:tailEnd/>
          </a:ln>
          <a:effectLst/>
        </p:spPr>
        <p:txBody>
          <a:bodyPr vert="horz" wrap="square" lIns="433075" tIns="216537" rIns="433075" bIns="216537" numCol="1" anchor="t" anchorCtr="0" compatLnSpc="1">
            <a:prstTxWarp prst="textNoShape">
              <a:avLst/>
            </a:prstTxWarp>
          </a:bodyPr>
          <a:lstStyle>
            <a:lvl1pPr>
              <a:defRPr sz="6600" u="none">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CED6FADE-7106-4204-8CF9-06517ADFD784}"/>
              </a:ext>
            </a:extLst>
          </p:cNvPr>
          <p:cNvSpPr>
            <a:spLocks noGrp="1" noChangeArrowheads="1"/>
          </p:cNvSpPr>
          <p:nvPr>
            <p:ph type="ftr" sz="quarter" idx="3"/>
          </p:nvPr>
        </p:nvSpPr>
        <p:spPr bwMode="auto">
          <a:xfrm>
            <a:off x="15119350" y="28825825"/>
            <a:ext cx="14017625" cy="2109788"/>
          </a:xfrm>
          <a:prstGeom prst="rect">
            <a:avLst/>
          </a:prstGeom>
          <a:noFill/>
          <a:ln w="9525">
            <a:noFill/>
            <a:miter lim="800000"/>
            <a:headEnd/>
            <a:tailEnd/>
          </a:ln>
          <a:effectLst/>
        </p:spPr>
        <p:txBody>
          <a:bodyPr vert="horz" wrap="square" lIns="433075" tIns="216537" rIns="433075" bIns="216537" numCol="1" anchor="t" anchorCtr="0" compatLnSpc="1">
            <a:prstTxWarp prst="textNoShape">
              <a:avLst/>
            </a:prstTxWarp>
          </a:bodyPr>
          <a:lstStyle>
            <a:lvl1pPr algn="ctr">
              <a:defRPr sz="6600" u="none">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C7F2D4BB-DA31-48B1-81DA-E4BBD74B36C4}"/>
              </a:ext>
            </a:extLst>
          </p:cNvPr>
          <p:cNvSpPr>
            <a:spLocks noGrp="1" noChangeArrowheads="1"/>
          </p:cNvSpPr>
          <p:nvPr>
            <p:ph type="sldNum" sz="quarter" idx="4"/>
          </p:nvPr>
        </p:nvSpPr>
        <p:spPr bwMode="auto">
          <a:xfrm>
            <a:off x="31716663" y="28825825"/>
            <a:ext cx="9220200" cy="2109788"/>
          </a:xfrm>
          <a:prstGeom prst="rect">
            <a:avLst/>
          </a:prstGeom>
          <a:noFill/>
          <a:ln w="9525">
            <a:noFill/>
            <a:miter lim="800000"/>
            <a:headEnd/>
            <a:tailEnd/>
          </a:ln>
          <a:effectLst/>
        </p:spPr>
        <p:txBody>
          <a:bodyPr vert="horz" wrap="square" lIns="433075" tIns="216537" rIns="433075" bIns="216537" numCol="1" anchor="t" anchorCtr="0" compatLnSpc="1">
            <a:prstTxWarp prst="textNoShape">
              <a:avLst/>
            </a:prstTxWarp>
          </a:bodyPr>
          <a:lstStyle>
            <a:lvl1pPr algn="r">
              <a:defRPr u="none">
                <a:solidFill>
                  <a:srgbClr val="000000"/>
                </a:solidFill>
              </a:defRPr>
            </a:lvl1pPr>
          </a:lstStyle>
          <a:p>
            <a:fld id="{5F485CDB-A546-4F69-882E-1C2051B753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ctr" defTabSz="4330700" rtl="0" eaLnBrk="0" fontAlgn="base" hangingPunct="0">
        <a:spcBef>
          <a:spcPct val="0"/>
        </a:spcBef>
        <a:spcAft>
          <a:spcPct val="0"/>
        </a:spcAft>
        <a:defRPr sz="20900">
          <a:solidFill>
            <a:schemeClr val="tx2"/>
          </a:solidFill>
          <a:latin typeface="+mj-lt"/>
          <a:ea typeface="+mj-ea"/>
          <a:cs typeface="+mj-cs"/>
        </a:defRPr>
      </a:lvl1pPr>
      <a:lvl2pPr algn="ctr" defTabSz="4330700" rtl="0" eaLnBrk="0" fontAlgn="base" hangingPunct="0">
        <a:spcBef>
          <a:spcPct val="0"/>
        </a:spcBef>
        <a:spcAft>
          <a:spcPct val="0"/>
        </a:spcAft>
        <a:defRPr sz="20900">
          <a:solidFill>
            <a:schemeClr val="tx2"/>
          </a:solidFill>
          <a:latin typeface="Times New Roman" pitchFamily="18" charset="0"/>
        </a:defRPr>
      </a:lvl2pPr>
      <a:lvl3pPr algn="ctr" defTabSz="4330700" rtl="0" eaLnBrk="0" fontAlgn="base" hangingPunct="0">
        <a:spcBef>
          <a:spcPct val="0"/>
        </a:spcBef>
        <a:spcAft>
          <a:spcPct val="0"/>
        </a:spcAft>
        <a:defRPr sz="20900">
          <a:solidFill>
            <a:schemeClr val="tx2"/>
          </a:solidFill>
          <a:latin typeface="Times New Roman" pitchFamily="18" charset="0"/>
        </a:defRPr>
      </a:lvl3pPr>
      <a:lvl4pPr algn="ctr" defTabSz="4330700" rtl="0" eaLnBrk="0" fontAlgn="base" hangingPunct="0">
        <a:spcBef>
          <a:spcPct val="0"/>
        </a:spcBef>
        <a:spcAft>
          <a:spcPct val="0"/>
        </a:spcAft>
        <a:defRPr sz="20900">
          <a:solidFill>
            <a:schemeClr val="tx2"/>
          </a:solidFill>
          <a:latin typeface="Times New Roman" pitchFamily="18" charset="0"/>
        </a:defRPr>
      </a:lvl4pPr>
      <a:lvl5pPr algn="ctr" defTabSz="4330700" rtl="0" eaLnBrk="0" fontAlgn="base" hangingPunct="0">
        <a:spcBef>
          <a:spcPct val="0"/>
        </a:spcBef>
        <a:spcAft>
          <a:spcPct val="0"/>
        </a:spcAft>
        <a:defRPr sz="20900">
          <a:solidFill>
            <a:schemeClr val="tx2"/>
          </a:solidFill>
          <a:latin typeface="Times New Roman" pitchFamily="18" charset="0"/>
        </a:defRPr>
      </a:lvl5pPr>
      <a:lvl6pPr marL="456604" algn="ctr" defTabSz="4331386" rtl="0" eaLnBrk="0" fontAlgn="base" hangingPunct="0">
        <a:spcBef>
          <a:spcPct val="0"/>
        </a:spcBef>
        <a:spcAft>
          <a:spcPct val="0"/>
        </a:spcAft>
        <a:defRPr sz="20900">
          <a:solidFill>
            <a:schemeClr val="tx2"/>
          </a:solidFill>
          <a:latin typeface="Times New Roman" pitchFamily="18" charset="0"/>
        </a:defRPr>
      </a:lvl6pPr>
      <a:lvl7pPr marL="913207" algn="ctr" defTabSz="4331386" rtl="0" eaLnBrk="0" fontAlgn="base" hangingPunct="0">
        <a:spcBef>
          <a:spcPct val="0"/>
        </a:spcBef>
        <a:spcAft>
          <a:spcPct val="0"/>
        </a:spcAft>
        <a:defRPr sz="20900">
          <a:solidFill>
            <a:schemeClr val="tx2"/>
          </a:solidFill>
          <a:latin typeface="Times New Roman" pitchFamily="18" charset="0"/>
        </a:defRPr>
      </a:lvl7pPr>
      <a:lvl8pPr marL="1369806" algn="ctr" defTabSz="4331386" rtl="0" eaLnBrk="0" fontAlgn="base" hangingPunct="0">
        <a:spcBef>
          <a:spcPct val="0"/>
        </a:spcBef>
        <a:spcAft>
          <a:spcPct val="0"/>
        </a:spcAft>
        <a:defRPr sz="20900">
          <a:solidFill>
            <a:schemeClr val="tx2"/>
          </a:solidFill>
          <a:latin typeface="Times New Roman" pitchFamily="18" charset="0"/>
        </a:defRPr>
      </a:lvl8pPr>
      <a:lvl9pPr marL="1826410" algn="ctr" defTabSz="4331386" rtl="0" eaLnBrk="0" fontAlgn="base" hangingPunct="0">
        <a:spcBef>
          <a:spcPct val="0"/>
        </a:spcBef>
        <a:spcAft>
          <a:spcPct val="0"/>
        </a:spcAft>
        <a:defRPr sz="20900">
          <a:solidFill>
            <a:schemeClr val="tx2"/>
          </a:solidFill>
          <a:latin typeface="Times New Roman" pitchFamily="18" charset="0"/>
        </a:defRPr>
      </a:lvl9pPr>
    </p:titleStyle>
    <p:bodyStyle>
      <a:lvl1pPr marL="1622425" indent="-1622425" algn="l" defTabSz="4330700" rtl="0" eaLnBrk="0" fontAlgn="base" hangingPunct="0">
        <a:spcBef>
          <a:spcPct val="20000"/>
        </a:spcBef>
        <a:spcAft>
          <a:spcPct val="0"/>
        </a:spcAft>
        <a:buChar char="•"/>
        <a:defRPr sz="15200">
          <a:solidFill>
            <a:schemeClr val="tx1"/>
          </a:solidFill>
          <a:latin typeface="+mn-lt"/>
          <a:ea typeface="+mn-ea"/>
          <a:cs typeface="+mn-cs"/>
        </a:defRPr>
      </a:lvl1pPr>
      <a:lvl2pPr marL="3517900" indent="-1350963" algn="l" defTabSz="4330700" rtl="0" eaLnBrk="0" fontAlgn="base" hangingPunct="0">
        <a:spcBef>
          <a:spcPct val="20000"/>
        </a:spcBef>
        <a:spcAft>
          <a:spcPct val="0"/>
        </a:spcAft>
        <a:buChar char="–"/>
        <a:defRPr sz="13300">
          <a:solidFill>
            <a:schemeClr val="tx1"/>
          </a:solidFill>
          <a:latin typeface="+mn-lt"/>
        </a:defRPr>
      </a:lvl2pPr>
      <a:lvl3pPr marL="5413375" indent="-1082675" algn="l" defTabSz="4330700" rtl="0" eaLnBrk="0" fontAlgn="base" hangingPunct="0">
        <a:spcBef>
          <a:spcPct val="20000"/>
        </a:spcBef>
        <a:spcAft>
          <a:spcPct val="0"/>
        </a:spcAft>
        <a:buChar char="•"/>
        <a:defRPr sz="11400">
          <a:solidFill>
            <a:schemeClr val="tx1"/>
          </a:solidFill>
          <a:latin typeface="+mn-lt"/>
        </a:defRPr>
      </a:lvl3pPr>
      <a:lvl4pPr marL="7578725" indent="-1082675" algn="l" defTabSz="4330700" rtl="0" eaLnBrk="0" fontAlgn="base" hangingPunct="0">
        <a:spcBef>
          <a:spcPct val="20000"/>
        </a:spcBef>
        <a:spcAft>
          <a:spcPct val="0"/>
        </a:spcAft>
        <a:buChar char="–"/>
        <a:defRPr sz="9500">
          <a:solidFill>
            <a:schemeClr val="tx1"/>
          </a:solidFill>
          <a:latin typeface="+mn-lt"/>
        </a:defRPr>
      </a:lvl4pPr>
      <a:lvl5pPr marL="9742488" indent="-1081088" algn="l" defTabSz="4330700" rtl="0" eaLnBrk="0" fontAlgn="base" hangingPunct="0">
        <a:spcBef>
          <a:spcPct val="20000"/>
        </a:spcBef>
        <a:spcAft>
          <a:spcPct val="0"/>
        </a:spcAft>
        <a:buChar char="»"/>
        <a:defRPr sz="9500">
          <a:solidFill>
            <a:schemeClr val="tx1"/>
          </a:solidFill>
          <a:latin typeface="+mn-lt"/>
        </a:defRPr>
      </a:lvl5pPr>
      <a:lvl6pPr marL="10200634" indent="-1081254" algn="l" defTabSz="4331386" rtl="0" eaLnBrk="0" fontAlgn="base" hangingPunct="0">
        <a:spcBef>
          <a:spcPct val="20000"/>
        </a:spcBef>
        <a:spcAft>
          <a:spcPct val="0"/>
        </a:spcAft>
        <a:buChar char="»"/>
        <a:defRPr sz="9500">
          <a:solidFill>
            <a:schemeClr val="tx1"/>
          </a:solidFill>
          <a:latin typeface="+mn-lt"/>
        </a:defRPr>
      </a:lvl6pPr>
      <a:lvl7pPr marL="10657242" indent="-1081254" algn="l" defTabSz="4331386" rtl="0" eaLnBrk="0" fontAlgn="base" hangingPunct="0">
        <a:spcBef>
          <a:spcPct val="20000"/>
        </a:spcBef>
        <a:spcAft>
          <a:spcPct val="0"/>
        </a:spcAft>
        <a:buChar char="»"/>
        <a:defRPr sz="9500">
          <a:solidFill>
            <a:schemeClr val="tx1"/>
          </a:solidFill>
          <a:latin typeface="+mn-lt"/>
        </a:defRPr>
      </a:lvl7pPr>
      <a:lvl8pPr marL="11113841" indent="-1081254" algn="l" defTabSz="4331386" rtl="0" eaLnBrk="0" fontAlgn="base" hangingPunct="0">
        <a:spcBef>
          <a:spcPct val="20000"/>
        </a:spcBef>
        <a:spcAft>
          <a:spcPct val="0"/>
        </a:spcAft>
        <a:buChar char="»"/>
        <a:defRPr sz="9500">
          <a:solidFill>
            <a:schemeClr val="tx1"/>
          </a:solidFill>
          <a:latin typeface="+mn-lt"/>
        </a:defRPr>
      </a:lvl8pPr>
      <a:lvl9pPr marL="11570445" indent="-1081254" algn="l" defTabSz="4331386" rtl="0" eaLnBrk="0" fontAlgn="base" hangingPunct="0">
        <a:spcBef>
          <a:spcPct val="20000"/>
        </a:spcBef>
        <a:spcAft>
          <a:spcPct val="0"/>
        </a:spcAft>
        <a:buChar char="»"/>
        <a:defRPr sz="9500">
          <a:solidFill>
            <a:schemeClr val="tx1"/>
          </a:solidFill>
          <a:latin typeface="+mn-lt"/>
        </a:defRPr>
      </a:lvl9pPr>
    </p:bodyStyle>
    <p:otherStyle>
      <a:defPPr>
        <a:defRPr lang="en-US"/>
      </a:defPPr>
      <a:lvl1pPr marL="0" algn="l" defTabSz="913207" rtl="0" eaLnBrk="1" latinLnBrk="0" hangingPunct="1">
        <a:defRPr sz="1900" kern="1200">
          <a:solidFill>
            <a:schemeClr val="tx1"/>
          </a:solidFill>
          <a:latin typeface="+mn-lt"/>
          <a:ea typeface="+mn-ea"/>
          <a:cs typeface="+mn-cs"/>
        </a:defRPr>
      </a:lvl1pPr>
      <a:lvl2pPr marL="456604" algn="l" defTabSz="913207" rtl="0" eaLnBrk="1" latinLnBrk="0" hangingPunct="1">
        <a:defRPr sz="1900" kern="1200">
          <a:solidFill>
            <a:schemeClr val="tx1"/>
          </a:solidFill>
          <a:latin typeface="+mn-lt"/>
          <a:ea typeface="+mn-ea"/>
          <a:cs typeface="+mn-cs"/>
        </a:defRPr>
      </a:lvl2pPr>
      <a:lvl3pPr marL="913207" algn="l" defTabSz="913207" rtl="0" eaLnBrk="1" latinLnBrk="0" hangingPunct="1">
        <a:defRPr sz="1900" kern="1200">
          <a:solidFill>
            <a:schemeClr val="tx1"/>
          </a:solidFill>
          <a:latin typeface="+mn-lt"/>
          <a:ea typeface="+mn-ea"/>
          <a:cs typeface="+mn-cs"/>
        </a:defRPr>
      </a:lvl3pPr>
      <a:lvl4pPr marL="1369806" algn="l" defTabSz="913207" rtl="0" eaLnBrk="1" latinLnBrk="0" hangingPunct="1">
        <a:defRPr sz="1900" kern="1200">
          <a:solidFill>
            <a:schemeClr val="tx1"/>
          </a:solidFill>
          <a:latin typeface="+mn-lt"/>
          <a:ea typeface="+mn-ea"/>
          <a:cs typeface="+mn-cs"/>
        </a:defRPr>
      </a:lvl4pPr>
      <a:lvl5pPr marL="1826410" algn="l" defTabSz="913207" rtl="0" eaLnBrk="1" latinLnBrk="0" hangingPunct="1">
        <a:defRPr sz="1900" kern="1200">
          <a:solidFill>
            <a:schemeClr val="tx1"/>
          </a:solidFill>
          <a:latin typeface="+mn-lt"/>
          <a:ea typeface="+mn-ea"/>
          <a:cs typeface="+mn-cs"/>
        </a:defRPr>
      </a:lvl5pPr>
      <a:lvl6pPr marL="2283013" algn="l" defTabSz="913207" rtl="0" eaLnBrk="1" latinLnBrk="0" hangingPunct="1">
        <a:defRPr sz="1900" kern="1200">
          <a:solidFill>
            <a:schemeClr val="tx1"/>
          </a:solidFill>
          <a:latin typeface="+mn-lt"/>
          <a:ea typeface="+mn-ea"/>
          <a:cs typeface="+mn-cs"/>
        </a:defRPr>
      </a:lvl6pPr>
      <a:lvl7pPr marL="2739617" algn="l" defTabSz="913207" rtl="0" eaLnBrk="1" latinLnBrk="0" hangingPunct="1">
        <a:defRPr sz="1900" kern="1200">
          <a:solidFill>
            <a:schemeClr val="tx1"/>
          </a:solidFill>
          <a:latin typeface="+mn-lt"/>
          <a:ea typeface="+mn-ea"/>
          <a:cs typeface="+mn-cs"/>
        </a:defRPr>
      </a:lvl7pPr>
      <a:lvl8pPr marL="3196216" algn="l" defTabSz="913207" rtl="0" eaLnBrk="1" latinLnBrk="0" hangingPunct="1">
        <a:defRPr sz="1900" kern="1200">
          <a:solidFill>
            <a:schemeClr val="tx1"/>
          </a:solidFill>
          <a:latin typeface="+mn-lt"/>
          <a:ea typeface="+mn-ea"/>
          <a:cs typeface="+mn-cs"/>
        </a:defRPr>
      </a:lvl8pPr>
      <a:lvl9pPr marL="3652819" algn="l" defTabSz="91320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fortinet_alert_1.png" Type="http://schemas.openxmlformats.org/officeDocument/2006/relationships/image" Id="rId_fortinet_1"/>
<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8.jpeg"/><Relationship Id="rId12" Type="http://schemas.openxmlformats.org/officeDocument/2006/relationships/oleObject" Target="../embeddings/oleObject5.bin"/><Relationship Id="rId17" Type="http://schemas.openxmlformats.org/officeDocument/2006/relationships/image" Target="../media/image7.png"/><Relationship Id="rId2" Type="http://schemas.openxmlformats.org/officeDocument/2006/relationships/slideLayout" Target="../slideLayouts/slideLayout1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oleObject" Target="../embeddings/oleObject2.bin"/><Relationship Id="rId1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image" Target="../media/image1.png"/><Relationship Id="rId9" Type="http://schemas.openxmlformats.org/officeDocument/2006/relationships/image" Target="../media/image3.png"/><Relationship Id="rId1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3.jpe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oleObject" Target="../embeddings/oleObject11.bin"/><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oleObject" Target="../embeddings/oleObject8.bin"/><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8.png"/><Relationship Id="rId18" Type="http://schemas.openxmlformats.org/officeDocument/2006/relationships/oleObject" Target="../embeddings/oleObject18.bin"/><Relationship Id="rId26" Type="http://schemas.openxmlformats.org/officeDocument/2006/relationships/oleObject" Target="../embeddings/oleObject22.bin"/><Relationship Id="rId3" Type="http://schemas.openxmlformats.org/officeDocument/2006/relationships/image" Target="../media/image27.jpe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oleObject" Target="../embeddings/oleObject15.bin"/><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oleObject" Target="../embeddings/oleObject17.bin"/><Relationship Id="rId20" Type="http://schemas.openxmlformats.org/officeDocument/2006/relationships/oleObject" Target="../embeddings/oleObject19.bin"/><Relationship Id="rId29"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17.png"/><Relationship Id="rId24" Type="http://schemas.openxmlformats.org/officeDocument/2006/relationships/oleObject" Target="../embeddings/oleObject21.bin"/><Relationship Id="rId5" Type="http://schemas.openxmlformats.org/officeDocument/2006/relationships/image" Target="../media/image29.jpe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image" Target="../media/image30.jpeg"/><Relationship Id="rId10" Type="http://schemas.openxmlformats.org/officeDocument/2006/relationships/oleObject" Target="../embeddings/oleObject14.bin"/><Relationship Id="rId19" Type="http://schemas.openxmlformats.org/officeDocument/2006/relationships/image" Target="../media/image21.png"/><Relationship Id="rId4" Type="http://schemas.openxmlformats.org/officeDocument/2006/relationships/image" Target="../media/image28.jpeg"/><Relationship Id="rId9" Type="http://schemas.openxmlformats.org/officeDocument/2006/relationships/image" Target="../media/image16.png"/><Relationship Id="rId14" Type="http://schemas.openxmlformats.org/officeDocument/2006/relationships/oleObject" Target="../embeddings/oleObject16.bin"/><Relationship Id="rId22" Type="http://schemas.openxmlformats.org/officeDocument/2006/relationships/oleObject" Target="../embeddings/oleObject20.bin"/><Relationship Id="rId27" Type="http://schemas.openxmlformats.org/officeDocument/2006/relationships/image" Target="../media/image25.png"/><Relationship Id="rId30"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64B2663-BD3C-41EC-976E-0E4DB8F38130}"/>
              </a:ext>
            </a:extLst>
          </p:cNvPr>
          <p:cNvSpPr>
            <a:spLocks noGrp="1"/>
          </p:cNvSpPr>
          <p:nvPr>
            <p:ph type="title"/>
          </p:nvPr>
        </p:nvSpPr>
        <p:spPr>
          <a:xfrm>
            <a:off x="0" y="0"/>
            <a:ext cx="44256325" cy="8809038"/>
          </a:xfrm>
        </p:spPr>
        <p:txBody>
          <a:bodyPr/>
          <a:lstStyle/>
          <a:p>
            <a:br>
              <a:rPr lang="en-US" altLang="en-US" sz="15500" b="1" dirty="0">
                <a:solidFill>
                  <a:srgbClr val="FF0000"/>
                </a:solidFill>
                <a:cs typeface="Times New Roman" panose="02020603050405020304" pitchFamily="18" charset="0"/>
              </a:rPr>
            </a:br>
            <a:r>
              <a:rPr lang="en-US" altLang="en-US" sz="13300" b="1" dirty="0">
                <a:solidFill>
                  <a:schemeClr val="accent2"/>
                </a:solidFill>
                <a:cs typeface="Times New Roman" panose="02020603050405020304" pitchFamily="18" charset="0"/>
              </a:rPr>
              <a:t>Experiments on Tokamak Aditya using Indigenously Developed 20-40 MHz, 1 MW ICRH System</a:t>
            </a:r>
            <a:br>
              <a:rPr lang="en-US" altLang="en-US" sz="15500" b="1" dirty="0">
                <a:solidFill>
                  <a:srgbClr val="FF0000"/>
                </a:solidFill>
                <a:cs typeface="Times New Roman" panose="02020603050405020304" pitchFamily="18" charset="0"/>
              </a:rPr>
            </a:br>
            <a:r>
              <a:rPr lang="en-US" altLang="en-US" sz="15500" b="1" dirty="0">
                <a:solidFill>
                  <a:srgbClr val="FF0000"/>
                </a:solidFill>
                <a:cs typeface="Times New Roman" panose="02020603050405020304" pitchFamily="18" charset="0"/>
              </a:rPr>
              <a:t> </a:t>
            </a:r>
            <a:endParaRPr lang="en-US" altLang="en-US" sz="15500" b="1" dirty="0">
              <a:solidFill>
                <a:srgbClr val="FF0000"/>
              </a:solidFill>
            </a:endParaRPr>
          </a:p>
        </p:txBody>
      </p:sp>
      <p:sp>
        <p:nvSpPr>
          <p:cNvPr id="6147" name="Content Placeholder 2">
            <a:extLst>
              <a:ext uri="{FF2B5EF4-FFF2-40B4-BE49-F238E27FC236}">
                <a16:creationId xmlns:a16="http://schemas.microsoft.com/office/drawing/2014/main" id="{72F12176-C76A-4945-8B13-1CD9EF686A66}"/>
              </a:ext>
            </a:extLst>
          </p:cNvPr>
          <p:cNvSpPr>
            <a:spLocks noGrp="1"/>
          </p:cNvSpPr>
          <p:nvPr>
            <p:ph idx="1"/>
          </p:nvPr>
        </p:nvSpPr>
        <p:spPr>
          <a:xfrm>
            <a:off x="0" y="8580438"/>
            <a:ext cx="44256325" cy="23058437"/>
          </a:xfrm>
        </p:spPr>
        <p:txBody>
          <a:bodyPr/>
          <a:lstStyle/>
          <a:p>
            <a:pPr algn="ctr">
              <a:lnSpc>
                <a:spcPct val="90000"/>
              </a:lnSpc>
              <a:buFontTx/>
              <a:buNone/>
            </a:pPr>
            <a:endParaRPr lang="en-US" altLang="en-US" dirty="0">
              <a:cs typeface="Times New Roman" panose="02020603050405020304" pitchFamily="18" charset="0"/>
            </a:endParaRPr>
          </a:p>
          <a:p>
            <a:pPr algn="ctr">
              <a:lnSpc>
                <a:spcPct val="90000"/>
              </a:lnSpc>
              <a:buFontTx/>
              <a:buNone/>
            </a:pPr>
            <a:r>
              <a:rPr lang="en-US" altLang="en-US" sz="13300" dirty="0">
                <a:cs typeface="Times New Roman" panose="02020603050405020304" pitchFamily="18" charset="0"/>
              </a:rPr>
              <a:t>S. V. Kulkarni,</a:t>
            </a:r>
          </a:p>
          <a:p>
            <a:pPr algn="ctr">
              <a:lnSpc>
                <a:spcPct val="90000"/>
              </a:lnSpc>
              <a:buFontTx/>
              <a:buNone/>
            </a:pPr>
            <a:r>
              <a:rPr lang="en-US" altLang="en-US" sz="13300" dirty="0">
                <a:cs typeface="Times New Roman" panose="02020603050405020304" pitchFamily="18" charset="0"/>
              </a:rPr>
              <a:t> ICRH-RF Group, </a:t>
            </a:r>
          </a:p>
          <a:p>
            <a:pPr algn="ctr">
              <a:lnSpc>
                <a:spcPct val="90000"/>
              </a:lnSpc>
              <a:buFontTx/>
              <a:buNone/>
            </a:pPr>
            <a:r>
              <a:rPr lang="en-US" altLang="en-US" sz="13300" dirty="0">
                <a:cs typeface="Times New Roman" panose="02020603050405020304" pitchFamily="18" charset="0"/>
              </a:rPr>
              <a:t>Aditya Team</a:t>
            </a:r>
          </a:p>
          <a:p>
            <a:pPr algn="ctr">
              <a:lnSpc>
                <a:spcPct val="90000"/>
              </a:lnSpc>
              <a:buFontTx/>
              <a:buNone/>
            </a:pPr>
            <a:r>
              <a:rPr lang="en-US" altLang="en-US" sz="13300" dirty="0">
                <a:cs typeface="Times New Roman" panose="02020603050405020304" pitchFamily="18" charset="0"/>
              </a:rPr>
              <a:t> and </a:t>
            </a:r>
          </a:p>
          <a:p>
            <a:pPr algn="ctr">
              <a:lnSpc>
                <a:spcPct val="90000"/>
              </a:lnSpc>
              <a:buFontTx/>
              <a:buNone/>
            </a:pPr>
            <a:r>
              <a:rPr lang="en-US" altLang="en-US" sz="13300" dirty="0">
                <a:cs typeface="Times New Roman" panose="02020603050405020304" pitchFamily="18" charset="0"/>
              </a:rPr>
              <a:t>Diagnostics Group</a:t>
            </a:r>
          </a:p>
          <a:p>
            <a:pPr algn="ctr">
              <a:lnSpc>
                <a:spcPct val="90000"/>
              </a:lnSpc>
              <a:buFontTx/>
              <a:buNone/>
            </a:pPr>
            <a:r>
              <a:rPr lang="en-US" altLang="en-US" sz="13300" dirty="0">
                <a:cs typeface="Times New Roman" panose="02020603050405020304" pitchFamily="18" charset="0"/>
              </a:rPr>
              <a:t>Institute for Plasma Research</a:t>
            </a:r>
          </a:p>
          <a:p>
            <a:pPr algn="ctr">
              <a:lnSpc>
                <a:spcPct val="90000"/>
              </a:lnSpc>
              <a:buFontTx/>
              <a:buNone/>
            </a:pPr>
            <a:r>
              <a:rPr lang="en-US" altLang="en-US" sz="13300" dirty="0">
                <a:cs typeface="Times New Roman" panose="02020603050405020304" pitchFamily="18" charset="0"/>
              </a:rPr>
              <a:t>Bhat, Gandhinagar 382 428</a:t>
            </a:r>
          </a:p>
        </p:txBody>
      </p:sp>
      <p:pic>
        <p:nvPicPr>
          <p:cNvPr name="Picture 6" id="7" descr="cover_page_for_ppt.png"/>
          <p:cNvPicPr>
            <a:picLocks noChangeAspect="1"/>
          </p:cNvPicPr>
          <p:nvPr/>
        </p:nvPicPr>
        <p:blipFill>
          <a:blip cstate="print" r:embed="rId_fortinet_1"/>
          <a:stretch>
            <a:fillRect/>
          </a:stretch>
        </p:blipFill>
        <p:spPr>
          <a:xfrm>
            <a:off y="1294784" x="1713344"/>
            <a:ext cy="1524616" cx="57173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4795CC37-E059-4936-A516-46A3D7871D9B}"/>
              </a:ext>
            </a:extLst>
          </p:cNvPr>
          <p:cNvSpPr>
            <a:spLocks noGrp="1" noChangeArrowheads="1"/>
          </p:cNvSpPr>
          <p:nvPr>
            <p:ph idx="1"/>
          </p:nvPr>
        </p:nvSpPr>
        <p:spPr>
          <a:xfrm>
            <a:off x="0" y="0"/>
            <a:ext cx="44256325" cy="31638875"/>
          </a:xfrm>
        </p:spPr>
        <p:txBody>
          <a:bodyPr/>
          <a:lstStyle/>
          <a:p>
            <a:pPr lvl="1">
              <a:lnSpc>
                <a:spcPct val="90000"/>
              </a:lnSpc>
              <a:spcBef>
                <a:spcPct val="50000"/>
              </a:spcBef>
              <a:buFontTx/>
              <a:buNone/>
            </a:pPr>
            <a:r>
              <a:rPr lang="en-US" altLang="en-US" sz="12000" dirty="0">
                <a:solidFill>
                  <a:srgbClr val="FF0000"/>
                </a:solidFill>
              </a:rPr>
              <a:t>Spectroscopy : UV, VUV and visible  </a:t>
            </a:r>
          </a:p>
          <a:p>
            <a:pPr lvl="1">
              <a:lnSpc>
                <a:spcPct val="90000"/>
              </a:lnSpc>
              <a:spcBef>
                <a:spcPct val="50000"/>
              </a:spcBef>
              <a:buFontTx/>
              <a:buNone/>
            </a:pPr>
            <a:r>
              <a:rPr lang="en-US" altLang="en-US" sz="12000" dirty="0">
                <a:solidFill>
                  <a:srgbClr val="FF0000"/>
                </a:solidFill>
              </a:rPr>
              <a:t>i:</a:t>
            </a:r>
            <a:r>
              <a:rPr lang="en-US" altLang="en-US" sz="12000" dirty="0"/>
              <a:t>Absolute intensities of H, CII, CIII, OII, OIII  and quantify the fluxes of H, O and C from the SS wall and the Graphite limiters. </a:t>
            </a:r>
            <a:r>
              <a:rPr lang="en-US" altLang="en-US" sz="12000" dirty="0">
                <a:solidFill>
                  <a:srgbClr val="FF0000"/>
                </a:solidFill>
              </a:rPr>
              <a:t>ii:</a:t>
            </a:r>
            <a:r>
              <a:rPr lang="en-US" altLang="en-US" sz="12000" dirty="0"/>
              <a:t>  From the visible BL measurement the Z</a:t>
            </a:r>
            <a:r>
              <a:rPr lang="en-US" altLang="en-US" sz="12000" baseline="-25000" dirty="0"/>
              <a:t>eff</a:t>
            </a:r>
            <a:r>
              <a:rPr lang="en-US" altLang="en-US" sz="12000" baseline="-25000" dirty="0">
                <a:solidFill>
                  <a:srgbClr val="FF0000"/>
                </a:solidFill>
              </a:rPr>
              <a:t>,  </a:t>
            </a:r>
            <a:r>
              <a:rPr lang="en-US" altLang="en-US" sz="12000" dirty="0">
                <a:solidFill>
                  <a:srgbClr val="FF0000"/>
                </a:solidFill>
              </a:rPr>
              <a:t> iii: </a:t>
            </a:r>
            <a:r>
              <a:rPr lang="en-US" altLang="en-US" sz="12000" dirty="0"/>
              <a:t>spectral lines from low ionization states of Oxygen and Carbon </a:t>
            </a:r>
            <a:r>
              <a:rPr lang="en-US" altLang="en-US" sz="12000" dirty="0">
                <a:solidFill>
                  <a:srgbClr val="FF0000"/>
                </a:solidFill>
              </a:rPr>
              <a:t>iv: </a:t>
            </a:r>
            <a:r>
              <a:rPr lang="en-US" altLang="en-US" sz="12000" dirty="0"/>
              <a:t>To detect presence of Fe, Cr, Si from plasma facing components </a:t>
            </a:r>
            <a:r>
              <a:rPr lang="en-US" altLang="en-US" sz="12000" dirty="0">
                <a:solidFill>
                  <a:srgbClr val="FF0000"/>
                </a:solidFill>
              </a:rPr>
              <a:t>v:</a:t>
            </a:r>
            <a:r>
              <a:rPr lang="en-US" altLang="en-US" sz="12000" dirty="0"/>
              <a:t> To detect H</a:t>
            </a:r>
            <a:r>
              <a:rPr lang="en-US" altLang="en-US" sz="12000" baseline="-25000" dirty="0">
                <a:cs typeface="Times New Roman" panose="02020603050405020304" pitchFamily="18" charset="0"/>
              </a:rPr>
              <a:t>α</a:t>
            </a:r>
            <a:r>
              <a:rPr lang="en-US" altLang="en-US" sz="12000" baseline="-25000" dirty="0"/>
              <a:t> </a:t>
            </a:r>
            <a:r>
              <a:rPr lang="en-US" altLang="en-US" sz="12000" dirty="0"/>
              <a:t>for ionization of </a:t>
            </a:r>
            <a:r>
              <a:rPr lang="en-US" altLang="en-US" sz="12000" dirty="0" err="1"/>
              <a:t>neutrals,</a:t>
            </a:r>
            <a:r>
              <a:rPr lang="en-US" altLang="en-US" sz="12000" dirty="0" err="1">
                <a:solidFill>
                  <a:srgbClr val="FF0000"/>
                </a:solidFill>
              </a:rPr>
              <a:t>vi:</a:t>
            </a:r>
            <a:r>
              <a:rPr lang="en-US" altLang="en-US" sz="12000" dirty="0" err="1"/>
              <a:t>VUV</a:t>
            </a:r>
            <a:r>
              <a:rPr lang="en-US" altLang="en-US" sz="12000" dirty="0"/>
              <a:t> spectra to detect ionized states of Oxygen and Carbon </a:t>
            </a:r>
          </a:p>
          <a:p>
            <a:pPr>
              <a:spcBef>
                <a:spcPct val="50000"/>
              </a:spcBef>
            </a:pPr>
            <a:r>
              <a:rPr lang="en-US" altLang="en-US" sz="12000" dirty="0">
                <a:solidFill>
                  <a:srgbClr val="FF0000"/>
                </a:solidFill>
              </a:rPr>
              <a:t>Rogowskii Coil:   </a:t>
            </a:r>
            <a:r>
              <a:rPr lang="en-US" altLang="en-US" sz="12000" dirty="0"/>
              <a:t>Antenna current</a:t>
            </a:r>
          </a:p>
          <a:p>
            <a:pPr>
              <a:spcBef>
                <a:spcPct val="50000"/>
              </a:spcBef>
            </a:pPr>
            <a:r>
              <a:rPr lang="en-US" altLang="en-US" sz="12000" dirty="0"/>
              <a:t> </a:t>
            </a:r>
            <a:r>
              <a:rPr lang="en-US" altLang="en-US" sz="12000" dirty="0">
                <a:solidFill>
                  <a:srgbClr val="FF0000"/>
                </a:solidFill>
              </a:rPr>
              <a:t>Directional Coupler</a:t>
            </a:r>
            <a:r>
              <a:rPr lang="en-US" altLang="en-US" sz="12000" dirty="0"/>
              <a:t>: Forward and reflected power</a:t>
            </a:r>
          </a:p>
          <a:p>
            <a:pPr>
              <a:spcBef>
                <a:spcPct val="50000"/>
              </a:spcBef>
            </a:pPr>
            <a:r>
              <a:rPr lang="en-US" altLang="en-US" sz="12000" dirty="0">
                <a:solidFill>
                  <a:srgbClr val="FF0000"/>
                </a:solidFill>
              </a:rPr>
              <a:t>VSWR Probes</a:t>
            </a:r>
            <a:r>
              <a:rPr lang="en-US" altLang="en-US" sz="12000" dirty="0"/>
              <a:t>: 20 nos. for VSWR: antenna impedance</a:t>
            </a:r>
          </a:p>
          <a:p>
            <a:pPr>
              <a:spcBef>
                <a:spcPct val="50000"/>
              </a:spcBef>
            </a:pPr>
            <a:r>
              <a:rPr lang="en-US" altLang="en-US" sz="12000" dirty="0"/>
              <a:t> </a:t>
            </a:r>
            <a:r>
              <a:rPr lang="en-US" altLang="en-US" sz="12000" dirty="0">
                <a:solidFill>
                  <a:srgbClr val="FF0000"/>
                </a:solidFill>
              </a:rPr>
              <a:t>Dipole Probes </a:t>
            </a:r>
            <a:r>
              <a:rPr lang="en-US" altLang="en-US" sz="12000" dirty="0"/>
              <a:t>:  RF Electric field </a:t>
            </a:r>
          </a:p>
          <a:p>
            <a:pPr>
              <a:spcBef>
                <a:spcPct val="50000"/>
              </a:spcBef>
            </a:pPr>
            <a:r>
              <a:rPr lang="en-US" altLang="en-US" sz="12000" dirty="0"/>
              <a:t> </a:t>
            </a:r>
            <a:r>
              <a:rPr lang="en-US" altLang="en-US" sz="12000" dirty="0">
                <a:solidFill>
                  <a:srgbClr val="FF0000"/>
                </a:solidFill>
              </a:rPr>
              <a:t>Magnetic Loops</a:t>
            </a:r>
            <a:r>
              <a:rPr lang="en-US" altLang="en-US" sz="12000" dirty="0"/>
              <a:t>: RF magnetic field measurements</a:t>
            </a:r>
          </a:p>
          <a:p>
            <a:pPr>
              <a:spcBef>
                <a:spcPct val="50000"/>
              </a:spcBef>
            </a:pPr>
            <a:r>
              <a:rPr lang="en-US" altLang="en-US" sz="12000" dirty="0"/>
              <a:t> </a:t>
            </a:r>
            <a:r>
              <a:rPr lang="en-US" altLang="en-US" sz="12000" dirty="0">
                <a:solidFill>
                  <a:srgbClr val="FF0000"/>
                </a:solidFill>
              </a:rPr>
              <a:t>Langmuir Probes </a:t>
            </a:r>
            <a:r>
              <a:rPr lang="en-US" altLang="en-US" sz="12000" dirty="0"/>
              <a:t>near antenna : Edge density </a:t>
            </a:r>
            <a:r>
              <a:rPr lang="en-US" altLang="en-US" sz="12000" dirty="0" err="1"/>
              <a:t>andemperature</a:t>
            </a:r>
            <a:endParaRPr lang="en-US" altLang="en-US" sz="12000" dirty="0"/>
          </a:p>
          <a:p>
            <a:pPr lvl="1">
              <a:lnSpc>
                <a:spcPct val="90000"/>
              </a:lnSpc>
              <a:spcBef>
                <a:spcPct val="50000"/>
              </a:spcBef>
              <a:buFontTx/>
              <a:buChar char="•"/>
            </a:pPr>
            <a:endParaRPr lang="en-US" altLang="en-US" sz="1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a:extLst>
              <a:ext uri="{FF2B5EF4-FFF2-40B4-BE49-F238E27FC236}">
                <a16:creationId xmlns:a16="http://schemas.microsoft.com/office/drawing/2014/main" id="{364F23AA-1E09-48CD-BCC8-E573E3386E7E}"/>
              </a:ext>
            </a:extLst>
          </p:cNvPr>
          <p:cNvSpPr>
            <a:spLocks noGrp="1" noChangeArrowheads="1"/>
          </p:cNvSpPr>
          <p:nvPr>
            <p:ph type="title"/>
          </p:nvPr>
        </p:nvSpPr>
        <p:spPr>
          <a:xfrm>
            <a:off x="0" y="0"/>
            <a:ext cx="44256325" cy="2590800"/>
          </a:xfrm>
          <a:solidFill>
            <a:schemeClr val="bg1"/>
          </a:solidFill>
        </p:spPr>
        <p:txBody>
          <a:bodyPr/>
          <a:lstStyle/>
          <a:p>
            <a:r>
              <a:rPr lang="en-US" altLang="en-US" sz="13300" b="1" dirty="0">
                <a:solidFill>
                  <a:schemeClr val="accent2"/>
                </a:solidFill>
              </a:rPr>
              <a:t>RF Generator Stages (20 MHz – 40 MHz)</a:t>
            </a:r>
          </a:p>
        </p:txBody>
      </p:sp>
      <p:graphicFrame>
        <p:nvGraphicFramePr>
          <p:cNvPr id="1026" name="Object 3">
            <a:extLst>
              <a:ext uri="{FF2B5EF4-FFF2-40B4-BE49-F238E27FC236}">
                <a16:creationId xmlns:a16="http://schemas.microsoft.com/office/drawing/2014/main" id="{D7EF9914-2BF4-4DD3-9CBF-8A37EC8433CE}"/>
              </a:ext>
            </a:extLst>
          </p:cNvPr>
          <p:cNvGraphicFramePr>
            <a:graphicFrameLocks noGrp="1" noChangeAspect="1"/>
          </p:cNvGraphicFramePr>
          <p:nvPr>
            <p:ph type="clipArt" sz="half" idx="1"/>
          </p:nvPr>
        </p:nvGraphicFramePr>
        <p:xfrm>
          <a:off x="1503363" y="5624513"/>
          <a:ext cx="16170275" cy="8978900"/>
        </p:xfrm>
        <a:graphic>
          <a:graphicData uri="http://schemas.openxmlformats.org/presentationml/2006/ole">
            <mc:AlternateContent xmlns:mc="http://schemas.openxmlformats.org/markup-compatibility/2006">
              <mc:Choice xmlns:v="urn:schemas-microsoft-com:vml" Requires="v">
                <p:oleObj spid="_x0000_s1098" name="Bitmap Image" r:id="rId3" imgW="3962953" imgH="2200582" progId="Paint.Picture">
                  <p:embed/>
                </p:oleObj>
              </mc:Choice>
              <mc:Fallback>
                <p:oleObj name="Bitmap Image" r:id="rId3" imgW="3962953" imgH="220058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363" y="5624513"/>
                        <a:ext cx="16170275" cy="897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Rectangle 4">
            <a:extLst>
              <a:ext uri="{FF2B5EF4-FFF2-40B4-BE49-F238E27FC236}">
                <a16:creationId xmlns:a16="http://schemas.microsoft.com/office/drawing/2014/main" id="{2CB4B140-EA25-4E44-9DB8-D3661E496D10}"/>
              </a:ext>
            </a:extLst>
          </p:cNvPr>
          <p:cNvSpPr>
            <a:spLocks noGrp="1" noChangeArrowheads="1"/>
          </p:cNvSpPr>
          <p:nvPr>
            <p:ph type="body" sz="half" idx="2"/>
          </p:nvPr>
        </p:nvSpPr>
        <p:spPr>
          <a:xfrm>
            <a:off x="31716663" y="4921250"/>
            <a:ext cx="12539662" cy="24960263"/>
          </a:xfrm>
          <a:solidFill>
            <a:schemeClr val="bg1"/>
          </a:solidFill>
        </p:spPr>
        <p:txBody>
          <a:bodyPr/>
          <a:lstStyle/>
          <a:p>
            <a:pPr marL="531813" indent="-531813" defTabSz="912813">
              <a:buFontTx/>
              <a:buNone/>
            </a:pPr>
            <a:r>
              <a:rPr lang="en-US" altLang="en-US" sz="12300" b="1">
                <a:solidFill>
                  <a:srgbClr val="990000"/>
                </a:solidFill>
              </a:rPr>
              <a:t>Complete chain</a:t>
            </a:r>
          </a:p>
          <a:p>
            <a:pPr marL="531813" indent="-531813" defTabSz="912813">
              <a:buFontTx/>
              <a:buAutoNum type="arabicPeriod"/>
            </a:pPr>
            <a:r>
              <a:rPr lang="en-US" altLang="en-US" sz="12300" b="1">
                <a:solidFill>
                  <a:srgbClr val="990000"/>
                </a:solidFill>
              </a:rPr>
              <a:t>5mW oscillator modulator &amp; 30W solid state LPA</a:t>
            </a:r>
          </a:p>
          <a:p>
            <a:pPr marL="531813" indent="-531813" defTabSz="912813">
              <a:buFontTx/>
              <a:buAutoNum type="arabicPeriod"/>
            </a:pPr>
            <a:r>
              <a:rPr lang="en-US" altLang="en-US" sz="12300" b="1">
                <a:solidFill>
                  <a:srgbClr val="990000"/>
                </a:solidFill>
              </a:rPr>
              <a:t>2kW Pre-driver stage using 3CW5000A7</a:t>
            </a:r>
          </a:p>
          <a:p>
            <a:pPr marL="531813" indent="-531813" defTabSz="912813">
              <a:buFontTx/>
              <a:buAutoNum type="arabicPeriod"/>
            </a:pPr>
            <a:r>
              <a:rPr lang="en-US" altLang="en-US" sz="12300" b="1">
                <a:solidFill>
                  <a:srgbClr val="990000"/>
                </a:solidFill>
              </a:rPr>
              <a:t>20kW Driver stage using 3CW30000H7</a:t>
            </a:r>
          </a:p>
        </p:txBody>
      </p:sp>
      <p:graphicFrame>
        <p:nvGraphicFramePr>
          <p:cNvPr id="1027" name="Object 5">
            <a:extLst>
              <a:ext uri="{FF2B5EF4-FFF2-40B4-BE49-F238E27FC236}">
                <a16:creationId xmlns:a16="http://schemas.microsoft.com/office/drawing/2014/main" id="{019D793C-F546-4C8B-B99F-A5083D4D5E75}"/>
              </a:ext>
            </a:extLst>
          </p:cNvPr>
          <p:cNvGraphicFramePr>
            <a:graphicFrameLocks noChangeAspect="1"/>
          </p:cNvGraphicFramePr>
          <p:nvPr/>
        </p:nvGraphicFramePr>
        <p:xfrm>
          <a:off x="18381663" y="5624513"/>
          <a:ext cx="12655550" cy="9096375"/>
        </p:xfrm>
        <a:graphic>
          <a:graphicData uri="http://schemas.openxmlformats.org/presentationml/2006/ole">
            <mc:AlternateContent xmlns:mc="http://schemas.openxmlformats.org/markup-compatibility/2006">
              <mc:Choice xmlns:v="urn:schemas-microsoft-com:vml" Requires="v">
                <p:oleObj spid="_x0000_s1099" name="Bitmap Image" r:id="rId5" imgW="3962953" imgH="2847619" progId="Paint.Picture">
                  <p:embed/>
                </p:oleObj>
              </mc:Choice>
              <mc:Fallback>
                <p:oleObj name="Bitmap Image" r:id="rId5" imgW="3962953" imgH="2847619"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1663" y="5624513"/>
                        <a:ext cx="12655550" cy="909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Rectangle 6">
            <a:extLst>
              <a:ext uri="{FF2B5EF4-FFF2-40B4-BE49-F238E27FC236}">
                <a16:creationId xmlns:a16="http://schemas.microsoft.com/office/drawing/2014/main" id="{A917A793-761C-4848-94C8-764434A57EED}"/>
              </a:ext>
            </a:extLst>
          </p:cNvPr>
          <p:cNvSpPr>
            <a:spLocks noChangeArrowheads="1"/>
          </p:cNvSpPr>
          <p:nvPr/>
        </p:nvSpPr>
        <p:spPr bwMode="auto">
          <a:xfrm>
            <a:off x="17541875" y="9382125"/>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pic>
        <p:nvPicPr>
          <p:cNvPr id="1036" name="Picture 7" descr="2kw">
            <a:extLst>
              <a:ext uri="{FF2B5EF4-FFF2-40B4-BE49-F238E27FC236}">
                <a16:creationId xmlns:a16="http://schemas.microsoft.com/office/drawing/2014/main" id="{42016654-9495-4727-9D4C-922DE5BC0C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488" y="15819438"/>
            <a:ext cx="9174162" cy="128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8">
            <a:extLst>
              <a:ext uri="{FF2B5EF4-FFF2-40B4-BE49-F238E27FC236}">
                <a16:creationId xmlns:a16="http://schemas.microsoft.com/office/drawing/2014/main" id="{BAAA95B5-4C05-4505-B005-0167CBB1A2E6}"/>
              </a:ext>
            </a:extLst>
          </p:cNvPr>
          <p:cNvSpPr>
            <a:spLocks noChangeArrowheads="1"/>
          </p:cNvSpPr>
          <p:nvPr/>
        </p:nvSpPr>
        <p:spPr bwMode="auto">
          <a:xfrm>
            <a:off x="15835313" y="6877050"/>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1028" name="Object 9">
            <a:extLst>
              <a:ext uri="{FF2B5EF4-FFF2-40B4-BE49-F238E27FC236}">
                <a16:creationId xmlns:a16="http://schemas.microsoft.com/office/drawing/2014/main" id="{3CEB94C2-4E2D-4336-8BAB-683A88A318BE}"/>
              </a:ext>
            </a:extLst>
          </p:cNvPr>
          <p:cNvGraphicFramePr>
            <a:graphicFrameLocks noChangeAspect="1"/>
          </p:cNvGraphicFramePr>
          <p:nvPr/>
        </p:nvGraphicFramePr>
        <p:xfrm>
          <a:off x="22128163" y="15468600"/>
          <a:ext cx="9396412" cy="13357225"/>
        </p:xfrm>
        <a:graphic>
          <a:graphicData uri="http://schemas.openxmlformats.org/presentationml/2006/ole">
            <mc:AlternateContent xmlns:mc="http://schemas.openxmlformats.org/markup-compatibility/2006">
              <mc:Choice xmlns:v="urn:schemas-microsoft-com:vml" Requires="v">
                <p:oleObj spid="_x0000_s1100" r:id="rId8" imgW="2344039" imgH="3563018" progId="Word.Picture.8">
                  <p:embed/>
                </p:oleObj>
              </mc:Choice>
              <mc:Fallback>
                <p:oleObj r:id="rId8" imgW="2344039" imgH="3563018" progId="Word.Picture.8">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28163" y="15468600"/>
                        <a:ext cx="9396412" cy="133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8" name="Rectangle 10">
            <a:extLst>
              <a:ext uri="{FF2B5EF4-FFF2-40B4-BE49-F238E27FC236}">
                <a16:creationId xmlns:a16="http://schemas.microsoft.com/office/drawing/2014/main" id="{AA4BE58F-BDA8-47B2-BD18-1DDE99CB9AEA}"/>
              </a:ext>
            </a:extLst>
          </p:cNvPr>
          <p:cNvSpPr>
            <a:spLocks noChangeArrowheads="1"/>
          </p:cNvSpPr>
          <p:nvPr/>
        </p:nvSpPr>
        <p:spPr bwMode="auto">
          <a:xfrm>
            <a:off x="21528088" y="15006638"/>
            <a:ext cx="442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1029" name="Object 11">
            <a:extLst>
              <a:ext uri="{FF2B5EF4-FFF2-40B4-BE49-F238E27FC236}">
                <a16:creationId xmlns:a16="http://schemas.microsoft.com/office/drawing/2014/main" id="{7F9B962B-D9B6-4CF3-B991-5F0DCCE9EF44}"/>
              </a:ext>
            </a:extLst>
          </p:cNvPr>
          <p:cNvGraphicFramePr>
            <a:graphicFrameLocks noChangeAspect="1"/>
          </p:cNvGraphicFramePr>
          <p:nvPr/>
        </p:nvGraphicFramePr>
        <p:xfrm>
          <a:off x="26581100" y="16170275"/>
          <a:ext cx="1143000" cy="1627188"/>
        </p:xfrm>
        <a:graphic>
          <a:graphicData uri="http://schemas.openxmlformats.org/presentationml/2006/ole">
            <mc:AlternateContent xmlns:mc="http://schemas.openxmlformats.org/markup-compatibility/2006">
              <mc:Choice xmlns:v="urn:schemas-microsoft-com:vml" Requires="v">
                <p:oleObj spid="_x0000_s1101" r:id="rId10" imgW="247685" imgH="352474" progId="Paint.Picture">
                  <p:embed/>
                </p:oleObj>
              </mc:Choice>
              <mc:Fallback>
                <p:oleObj r:id="rId10" imgW="247685" imgH="352474" progId="Paint.Picture">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81100" y="16170275"/>
                        <a:ext cx="11430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9" name="Rectangle 12">
            <a:extLst>
              <a:ext uri="{FF2B5EF4-FFF2-40B4-BE49-F238E27FC236}">
                <a16:creationId xmlns:a16="http://schemas.microsoft.com/office/drawing/2014/main" id="{6CF0D892-92FC-4955-BBB7-460FB28BD2A9}"/>
              </a:ext>
            </a:extLst>
          </p:cNvPr>
          <p:cNvSpPr>
            <a:spLocks noChangeArrowheads="1"/>
          </p:cNvSpPr>
          <p:nvPr/>
        </p:nvSpPr>
        <p:spPr bwMode="auto">
          <a:xfrm>
            <a:off x="22128163" y="15116175"/>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1030" name="Object 13">
            <a:extLst>
              <a:ext uri="{FF2B5EF4-FFF2-40B4-BE49-F238E27FC236}">
                <a16:creationId xmlns:a16="http://schemas.microsoft.com/office/drawing/2014/main" id="{40BBC3F7-9885-402C-A64A-886200219688}"/>
              </a:ext>
            </a:extLst>
          </p:cNvPr>
          <p:cNvGraphicFramePr>
            <a:graphicFrameLocks noChangeAspect="1"/>
          </p:cNvGraphicFramePr>
          <p:nvPr/>
        </p:nvGraphicFramePr>
        <p:xfrm>
          <a:off x="2976563" y="16170275"/>
          <a:ext cx="1054100" cy="1670050"/>
        </p:xfrm>
        <a:graphic>
          <a:graphicData uri="http://schemas.openxmlformats.org/presentationml/2006/ole">
            <mc:AlternateContent xmlns:mc="http://schemas.openxmlformats.org/markup-compatibility/2006">
              <mc:Choice xmlns:v="urn:schemas-microsoft-com:vml" Requires="v">
                <p:oleObj spid="_x0000_s1102" r:id="rId12" imgW="228571" imgH="361809" progId="Paint.Picture">
                  <p:embed/>
                </p:oleObj>
              </mc:Choice>
              <mc:Fallback>
                <p:oleObj r:id="rId12" imgW="228571" imgH="361809" progId="Paint.Picture">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6563" y="16170275"/>
                        <a:ext cx="10541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0" name="Rectangle 14">
            <a:extLst>
              <a:ext uri="{FF2B5EF4-FFF2-40B4-BE49-F238E27FC236}">
                <a16:creationId xmlns:a16="http://schemas.microsoft.com/office/drawing/2014/main" id="{D2B391A2-FB55-4428-8DFF-06484BBD1883}"/>
              </a:ext>
            </a:extLst>
          </p:cNvPr>
          <p:cNvSpPr>
            <a:spLocks noChangeArrowheads="1"/>
          </p:cNvSpPr>
          <p:nvPr/>
        </p:nvSpPr>
        <p:spPr bwMode="auto">
          <a:xfrm>
            <a:off x="17978438" y="12677775"/>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1031" name="Object 15">
            <a:extLst>
              <a:ext uri="{FF2B5EF4-FFF2-40B4-BE49-F238E27FC236}">
                <a16:creationId xmlns:a16="http://schemas.microsoft.com/office/drawing/2014/main" id="{79D56352-47BC-43C5-8E5E-D2450E2C9233}"/>
              </a:ext>
            </a:extLst>
          </p:cNvPr>
          <p:cNvGraphicFramePr>
            <a:graphicFrameLocks noChangeAspect="1"/>
          </p:cNvGraphicFramePr>
          <p:nvPr/>
        </p:nvGraphicFramePr>
        <p:xfrm>
          <a:off x="12769850" y="21796375"/>
          <a:ext cx="8945563" cy="7118350"/>
        </p:xfrm>
        <a:graphic>
          <a:graphicData uri="http://schemas.openxmlformats.org/presentationml/2006/ole">
            <mc:AlternateContent xmlns:mc="http://schemas.openxmlformats.org/markup-compatibility/2006">
              <mc:Choice xmlns:v="urn:schemas-microsoft-com:vml" Requires="v">
                <p:oleObj spid="_x0000_s1103" r:id="rId14" imgW="3962953" imgH="3153215" progId="Paint.Picture">
                  <p:embed/>
                </p:oleObj>
              </mc:Choice>
              <mc:Fallback>
                <p:oleObj r:id="rId14" imgW="3962953" imgH="3153215" progId="Paint.Picture">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69850" y="21796375"/>
                        <a:ext cx="8945563" cy="711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1" name="Rectangle 16">
            <a:extLst>
              <a:ext uri="{FF2B5EF4-FFF2-40B4-BE49-F238E27FC236}">
                <a16:creationId xmlns:a16="http://schemas.microsoft.com/office/drawing/2014/main" id="{5CB7AFDC-DF38-46AE-996E-6B61276F33E4}"/>
              </a:ext>
            </a:extLst>
          </p:cNvPr>
          <p:cNvSpPr>
            <a:spLocks noChangeArrowheads="1"/>
          </p:cNvSpPr>
          <p:nvPr/>
        </p:nvSpPr>
        <p:spPr bwMode="auto">
          <a:xfrm>
            <a:off x="17978438" y="14062075"/>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1032" name="Object 17">
            <a:extLst>
              <a:ext uri="{FF2B5EF4-FFF2-40B4-BE49-F238E27FC236}">
                <a16:creationId xmlns:a16="http://schemas.microsoft.com/office/drawing/2014/main" id="{E81488DD-0517-4BE2-A154-2106F9B4A8CB}"/>
              </a:ext>
            </a:extLst>
          </p:cNvPr>
          <p:cNvGraphicFramePr>
            <a:graphicFrameLocks noChangeAspect="1"/>
          </p:cNvGraphicFramePr>
          <p:nvPr/>
        </p:nvGraphicFramePr>
        <p:xfrm>
          <a:off x="10326688" y="15468600"/>
          <a:ext cx="9588500" cy="5280025"/>
        </p:xfrm>
        <a:graphic>
          <a:graphicData uri="http://schemas.openxmlformats.org/presentationml/2006/ole">
            <mc:AlternateContent xmlns:mc="http://schemas.openxmlformats.org/markup-compatibility/2006">
              <mc:Choice xmlns:v="urn:schemas-microsoft-com:vml" Requires="v">
                <p:oleObj spid="_x0000_s1104" name="Bitmap Image" r:id="rId16" imgW="4704762" imgH="2076740" progId="Paint.Picture">
                  <p:embed/>
                </p:oleObj>
              </mc:Choice>
              <mc:Fallback>
                <p:oleObj name="Bitmap Image" r:id="rId16" imgW="4704762" imgH="2076740" progId="Paint.Picture">
                  <p:embed/>
                  <p:pic>
                    <p:nvPicPr>
                      <p:cNvPr id="0"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26688" y="15468600"/>
                        <a:ext cx="95885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a:extLst>
              <a:ext uri="{FF2B5EF4-FFF2-40B4-BE49-F238E27FC236}">
                <a16:creationId xmlns:a16="http://schemas.microsoft.com/office/drawing/2014/main" id="{205AB285-C608-4327-954E-43EE19A46486}"/>
              </a:ext>
            </a:extLst>
          </p:cNvPr>
          <p:cNvSpPr>
            <a:spLocks noChangeArrowheads="1"/>
          </p:cNvSpPr>
          <p:nvPr/>
        </p:nvSpPr>
        <p:spPr bwMode="auto">
          <a:xfrm>
            <a:off x="0" y="15819438"/>
            <a:ext cx="30241875" cy="14062075"/>
          </a:xfrm>
          <a:prstGeom prst="rect">
            <a:avLst/>
          </a:prstGeom>
          <a:solidFill>
            <a:srgbClr val="CCCCFF"/>
          </a:solidFill>
          <a:ln w="9525">
            <a:solidFill>
              <a:schemeClr val="tx1"/>
            </a:solidFill>
            <a:miter lim="800000"/>
            <a:headEnd/>
            <a:tailEnd/>
          </a:ln>
        </p:spPr>
        <p:txBody>
          <a:bodyPr wrap="none" lIns="91327" tIns="45664" rIns="91327" bIns="45664" anchor="ct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sp>
        <p:nvSpPr>
          <p:cNvPr id="2055" name="Rectangle 3">
            <a:extLst>
              <a:ext uri="{FF2B5EF4-FFF2-40B4-BE49-F238E27FC236}">
                <a16:creationId xmlns:a16="http://schemas.microsoft.com/office/drawing/2014/main" id="{90F7ECE6-B6E5-41E6-AFCA-B52BF63F8925}"/>
              </a:ext>
            </a:extLst>
          </p:cNvPr>
          <p:cNvSpPr>
            <a:spLocks noGrp="1" noChangeArrowheads="1"/>
          </p:cNvSpPr>
          <p:nvPr>
            <p:ph type="title"/>
          </p:nvPr>
        </p:nvSpPr>
        <p:spPr>
          <a:xfrm>
            <a:off x="0" y="0"/>
            <a:ext cx="44256325" cy="2438400"/>
          </a:xfrm>
          <a:solidFill>
            <a:schemeClr val="bg1"/>
          </a:solidFill>
        </p:spPr>
        <p:txBody>
          <a:bodyPr/>
          <a:lstStyle/>
          <a:p>
            <a:r>
              <a:rPr lang="en-US" altLang="en-US" sz="13300" b="1" dirty="0">
                <a:solidFill>
                  <a:schemeClr val="accent2"/>
                </a:solidFill>
              </a:rPr>
              <a:t>RF Generator Stages (20 MHz – 40 MHz)</a:t>
            </a:r>
          </a:p>
        </p:txBody>
      </p:sp>
      <p:pic>
        <p:nvPicPr>
          <p:cNvPr id="2056" name="Picture 8" descr="200_lint_final4">
            <a:extLst>
              <a:ext uri="{FF2B5EF4-FFF2-40B4-BE49-F238E27FC236}">
                <a16:creationId xmlns:a16="http://schemas.microsoft.com/office/drawing/2014/main" id="{99C2F222-0299-4BED-89DF-0651EFD5A23E}"/>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4921250"/>
            <a:ext cx="30241875" cy="9931400"/>
          </a:xfrm>
          <a:noFill/>
        </p:spPr>
      </p:pic>
      <p:sp>
        <p:nvSpPr>
          <p:cNvPr id="2057" name="Rectangle 4">
            <a:extLst>
              <a:ext uri="{FF2B5EF4-FFF2-40B4-BE49-F238E27FC236}">
                <a16:creationId xmlns:a16="http://schemas.microsoft.com/office/drawing/2014/main" id="{EEF23215-5312-4A4E-8375-8CD527BE6727}"/>
              </a:ext>
            </a:extLst>
          </p:cNvPr>
          <p:cNvSpPr>
            <a:spLocks noGrp="1" noChangeArrowheads="1"/>
          </p:cNvSpPr>
          <p:nvPr>
            <p:ph type="body" sz="half" idx="2"/>
          </p:nvPr>
        </p:nvSpPr>
        <p:spPr>
          <a:xfrm>
            <a:off x="30610175" y="4217988"/>
            <a:ext cx="13646150" cy="23553737"/>
          </a:xfrm>
        </p:spPr>
        <p:txBody>
          <a:bodyPr/>
          <a:lstStyle/>
          <a:p>
            <a:pPr marL="531813" indent="-531813" defTabSz="912813">
              <a:buFontTx/>
              <a:buAutoNum type="arabicPeriod" startAt="4"/>
            </a:pPr>
            <a:r>
              <a:rPr lang="en-US" altLang="en-US" sz="12300" b="1">
                <a:solidFill>
                  <a:srgbClr val="990000"/>
                </a:solidFill>
              </a:rPr>
              <a:t>200kW 1</a:t>
            </a:r>
            <a:r>
              <a:rPr lang="en-US" altLang="en-US" sz="12300" b="1" baseline="30000">
                <a:solidFill>
                  <a:srgbClr val="990000"/>
                </a:solidFill>
              </a:rPr>
              <a:t>st</a:t>
            </a:r>
            <a:r>
              <a:rPr lang="en-US" altLang="en-US" sz="12300" b="1">
                <a:solidFill>
                  <a:srgbClr val="990000"/>
                </a:solidFill>
              </a:rPr>
              <a:t> output stage using 4CM300000GA</a:t>
            </a:r>
          </a:p>
          <a:p>
            <a:pPr marL="531813" indent="-531813" defTabSz="912813">
              <a:buFontTx/>
              <a:buAutoNum type="arabicPeriod" startAt="4"/>
            </a:pPr>
            <a:r>
              <a:rPr lang="en-US" altLang="en-US" sz="12300" b="1">
                <a:solidFill>
                  <a:srgbClr val="990000"/>
                </a:solidFill>
              </a:rPr>
              <a:t>1.5MW final stage using 4CM2500KG</a:t>
            </a:r>
          </a:p>
          <a:p>
            <a:pPr marL="531813" indent="-531813" defTabSz="912813">
              <a:buFontTx/>
              <a:buAutoNum type="arabicPeriod" startAt="4"/>
            </a:pPr>
            <a:endParaRPr lang="en-US" altLang="en-US" sz="12300" b="1">
              <a:solidFill>
                <a:srgbClr val="990000"/>
              </a:solidFill>
            </a:endParaRPr>
          </a:p>
          <a:p>
            <a:pPr marL="531813" indent="-531813" defTabSz="912813">
              <a:buFontTx/>
              <a:buAutoNum type="arabicPeriod" startAt="4"/>
            </a:pPr>
            <a:endParaRPr lang="en-US" altLang="en-US" sz="12300" b="1">
              <a:solidFill>
                <a:srgbClr val="990000"/>
              </a:solidFill>
            </a:endParaRPr>
          </a:p>
          <a:p>
            <a:pPr marL="531813" indent="-531813" defTabSz="912813">
              <a:buFontTx/>
              <a:buAutoNum type="arabicPeriod" startAt="4"/>
            </a:pPr>
            <a:endParaRPr lang="en-US" altLang="en-US" sz="12300" b="1">
              <a:solidFill>
                <a:srgbClr val="990000"/>
              </a:solidFill>
            </a:endParaRPr>
          </a:p>
          <a:p>
            <a:pPr marL="531813" indent="-531813" defTabSz="912813">
              <a:buFontTx/>
              <a:buNone/>
            </a:pPr>
            <a:endParaRPr lang="en-US" altLang="en-US" sz="12300" b="1">
              <a:solidFill>
                <a:srgbClr val="990000"/>
              </a:solidFill>
            </a:endParaRPr>
          </a:p>
          <a:p>
            <a:pPr marL="531813" indent="-531813" defTabSz="912813">
              <a:buFontTx/>
              <a:buNone/>
            </a:pPr>
            <a:r>
              <a:rPr lang="en-US" altLang="en-US" sz="12300" b="1">
                <a:solidFill>
                  <a:srgbClr val="990000"/>
                </a:solidFill>
              </a:rPr>
              <a:t> </a:t>
            </a:r>
          </a:p>
          <a:p>
            <a:pPr marL="531813" indent="-531813" defTabSz="912813">
              <a:buFontTx/>
              <a:buNone/>
            </a:pPr>
            <a:endParaRPr lang="en-US" altLang="en-US" sz="12300" b="1">
              <a:solidFill>
                <a:srgbClr val="990000"/>
              </a:solidFill>
            </a:endParaRPr>
          </a:p>
        </p:txBody>
      </p:sp>
      <p:sp>
        <p:nvSpPr>
          <p:cNvPr id="2058" name="Rectangle 5">
            <a:extLst>
              <a:ext uri="{FF2B5EF4-FFF2-40B4-BE49-F238E27FC236}">
                <a16:creationId xmlns:a16="http://schemas.microsoft.com/office/drawing/2014/main" id="{591B3438-8127-484E-B268-3FDD4A62D0E1}"/>
              </a:ext>
            </a:extLst>
          </p:cNvPr>
          <p:cNvSpPr>
            <a:spLocks noChangeArrowheads="1"/>
          </p:cNvSpPr>
          <p:nvPr/>
        </p:nvSpPr>
        <p:spPr bwMode="auto">
          <a:xfrm>
            <a:off x="17425988" y="12347575"/>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2050" name="Object 6">
            <a:extLst>
              <a:ext uri="{FF2B5EF4-FFF2-40B4-BE49-F238E27FC236}">
                <a16:creationId xmlns:a16="http://schemas.microsoft.com/office/drawing/2014/main" id="{3C5E4A63-845A-4B2B-9F8C-6C6E438B3080}"/>
              </a:ext>
            </a:extLst>
          </p:cNvPr>
          <p:cNvGraphicFramePr>
            <a:graphicFrameLocks noChangeAspect="1"/>
          </p:cNvGraphicFramePr>
          <p:nvPr/>
        </p:nvGraphicFramePr>
        <p:xfrm>
          <a:off x="11801475" y="15695613"/>
          <a:ext cx="18440400" cy="14273212"/>
        </p:xfrm>
        <a:graphic>
          <a:graphicData uri="http://schemas.openxmlformats.org/presentationml/2006/ole">
            <mc:AlternateContent xmlns:mc="http://schemas.openxmlformats.org/markup-compatibility/2006">
              <mc:Choice xmlns:v="urn:schemas-microsoft-com:vml" Requires="v">
                <p:oleObj spid="_x0000_s2098" r:id="rId4" imgW="4114286" imgH="3172268" progId="Paint.Picture">
                  <p:embed/>
                </p:oleObj>
              </mc:Choice>
              <mc:Fallback>
                <p:oleObj r:id="rId4" imgW="4114286" imgH="317226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1475" y="15695613"/>
                        <a:ext cx="18440400" cy="142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9" name="Rectangle 7">
            <a:extLst>
              <a:ext uri="{FF2B5EF4-FFF2-40B4-BE49-F238E27FC236}">
                <a16:creationId xmlns:a16="http://schemas.microsoft.com/office/drawing/2014/main" id="{1867C5CC-265E-405D-AC29-3F745ADB65DD}"/>
              </a:ext>
            </a:extLst>
          </p:cNvPr>
          <p:cNvSpPr>
            <a:spLocks noChangeArrowheads="1"/>
          </p:cNvSpPr>
          <p:nvPr/>
        </p:nvSpPr>
        <p:spPr bwMode="auto">
          <a:xfrm>
            <a:off x="10556875" y="12018963"/>
            <a:ext cx="442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sp>
        <p:nvSpPr>
          <p:cNvPr id="2060" name="Rectangle 9">
            <a:extLst>
              <a:ext uri="{FF2B5EF4-FFF2-40B4-BE49-F238E27FC236}">
                <a16:creationId xmlns:a16="http://schemas.microsoft.com/office/drawing/2014/main" id="{74D3BAB8-ACBB-40C3-8886-7BF133CB24F2}"/>
              </a:ext>
            </a:extLst>
          </p:cNvPr>
          <p:cNvSpPr>
            <a:spLocks noChangeArrowheads="1"/>
          </p:cNvSpPr>
          <p:nvPr/>
        </p:nvSpPr>
        <p:spPr bwMode="auto">
          <a:xfrm>
            <a:off x="17079913" y="12347575"/>
            <a:ext cx="4425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2051" name="Object 10">
            <a:extLst>
              <a:ext uri="{FF2B5EF4-FFF2-40B4-BE49-F238E27FC236}">
                <a16:creationId xmlns:a16="http://schemas.microsoft.com/office/drawing/2014/main" id="{5716B4C2-9B90-4377-B5CD-2F92DF338675}"/>
              </a:ext>
            </a:extLst>
          </p:cNvPr>
          <p:cNvGraphicFramePr>
            <a:graphicFrameLocks noChangeAspect="1"/>
          </p:cNvGraphicFramePr>
          <p:nvPr/>
        </p:nvGraphicFramePr>
        <p:xfrm>
          <a:off x="0" y="16170275"/>
          <a:ext cx="11433175" cy="9037638"/>
        </p:xfrm>
        <a:graphic>
          <a:graphicData uri="http://schemas.openxmlformats.org/presentationml/2006/ole">
            <mc:AlternateContent xmlns:mc="http://schemas.openxmlformats.org/markup-compatibility/2006">
              <mc:Choice xmlns:v="urn:schemas-microsoft-com:vml" Requires="v">
                <p:oleObj spid="_x0000_s2099" r:id="rId6" imgW="6125669" imgH="4583219" progId="MSPhotoEd.3">
                  <p:embed/>
                </p:oleObj>
              </mc:Choice>
              <mc:Fallback>
                <p:oleObj r:id="rId6" imgW="6125669" imgH="4583219" progId="MSPhotoEd.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170275"/>
                        <a:ext cx="11433175" cy="90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1" name="Rectangle 11">
            <a:extLst>
              <a:ext uri="{FF2B5EF4-FFF2-40B4-BE49-F238E27FC236}">
                <a16:creationId xmlns:a16="http://schemas.microsoft.com/office/drawing/2014/main" id="{BD3F0FC5-F212-4C28-8735-909F0E6F5A53}"/>
              </a:ext>
            </a:extLst>
          </p:cNvPr>
          <p:cNvSpPr>
            <a:spLocks noChangeArrowheads="1"/>
          </p:cNvSpPr>
          <p:nvPr/>
        </p:nvSpPr>
        <p:spPr bwMode="auto">
          <a:xfrm>
            <a:off x="21551900" y="15051088"/>
            <a:ext cx="442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2052" name="Object 12">
            <a:extLst>
              <a:ext uri="{FF2B5EF4-FFF2-40B4-BE49-F238E27FC236}">
                <a16:creationId xmlns:a16="http://schemas.microsoft.com/office/drawing/2014/main" id="{E2AA94F0-4F84-438C-AA1E-EEF00EA63151}"/>
              </a:ext>
            </a:extLst>
          </p:cNvPr>
          <p:cNvGraphicFramePr>
            <a:graphicFrameLocks noChangeAspect="1"/>
          </p:cNvGraphicFramePr>
          <p:nvPr/>
        </p:nvGraphicFramePr>
        <p:xfrm>
          <a:off x="22525038" y="8437563"/>
          <a:ext cx="1096962" cy="1536700"/>
        </p:xfrm>
        <a:graphic>
          <a:graphicData uri="http://schemas.openxmlformats.org/presentationml/2006/ole">
            <mc:AlternateContent xmlns:mc="http://schemas.openxmlformats.org/markup-compatibility/2006">
              <mc:Choice xmlns:v="urn:schemas-microsoft-com:vml" Requires="v">
                <p:oleObj spid="_x0000_s2100" r:id="rId8" imgW="237969" imgH="333333" progId="Paint.Picture">
                  <p:embed/>
                </p:oleObj>
              </mc:Choice>
              <mc:Fallback>
                <p:oleObj r:id="rId8" imgW="237969" imgH="333333" progId="Paint.Picture">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25038" y="8437563"/>
                        <a:ext cx="1096962"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2" name="Rectangle 13">
            <a:extLst>
              <a:ext uri="{FF2B5EF4-FFF2-40B4-BE49-F238E27FC236}">
                <a16:creationId xmlns:a16="http://schemas.microsoft.com/office/drawing/2014/main" id="{E9E77A35-1498-4A3A-BAA0-7DE876E14753}"/>
              </a:ext>
            </a:extLst>
          </p:cNvPr>
          <p:cNvSpPr>
            <a:spLocks noChangeArrowheads="1"/>
          </p:cNvSpPr>
          <p:nvPr/>
        </p:nvSpPr>
        <p:spPr bwMode="auto">
          <a:xfrm>
            <a:off x="19084925" y="11403013"/>
            <a:ext cx="442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pic>
        <p:nvPicPr>
          <p:cNvPr id="2063" name="Picture 14" descr="1.5MW_full">
            <a:extLst>
              <a:ext uri="{FF2B5EF4-FFF2-40B4-BE49-F238E27FC236}">
                <a16:creationId xmlns:a16="http://schemas.microsoft.com/office/drawing/2014/main" id="{4F95A1B8-713F-43C1-A7C8-81BE367AAE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54850" y="16522700"/>
            <a:ext cx="10410825" cy="151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15">
            <a:extLst>
              <a:ext uri="{FF2B5EF4-FFF2-40B4-BE49-F238E27FC236}">
                <a16:creationId xmlns:a16="http://schemas.microsoft.com/office/drawing/2014/main" id="{75416ABC-C0B5-499A-A127-361444CFEC9B}"/>
              </a:ext>
            </a:extLst>
          </p:cNvPr>
          <p:cNvSpPr>
            <a:spLocks noChangeArrowheads="1"/>
          </p:cNvSpPr>
          <p:nvPr/>
        </p:nvSpPr>
        <p:spPr bwMode="auto">
          <a:xfrm>
            <a:off x="21575713" y="15028863"/>
            <a:ext cx="442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graphicFrame>
        <p:nvGraphicFramePr>
          <p:cNvPr id="2053" name="Object 16">
            <a:extLst>
              <a:ext uri="{FF2B5EF4-FFF2-40B4-BE49-F238E27FC236}">
                <a16:creationId xmlns:a16="http://schemas.microsoft.com/office/drawing/2014/main" id="{A43A61AF-5DF9-46AC-B250-B8E919B84543}"/>
              </a:ext>
            </a:extLst>
          </p:cNvPr>
          <p:cNvGraphicFramePr>
            <a:graphicFrameLocks noChangeAspect="1"/>
          </p:cNvGraphicFramePr>
          <p:nvPr/>
        </p:nvGraphicFramePr>
        <p:xfrm>
          <a:off x="33586738" y="21443950"/>
          <a:ext cx="1055687" cy="1582738"/>
        </p:xfrm>
        <a:graphic>
          <a:graphicData uri="http://schemas.openxmlformats.org/presentationml/2006/ole">
            <mc:AlternateContent xmlns:mc="http://schemas.openxmlformats.org/markup-compatibility/2006">
              <mc:Choice xmlns:v="urn:schemas-microsoft-com:vml" Requires="v">
                <p:oleObj spid="_x0000_s2101" r:id="rId11" imgW="228571" imgH="343039" progId="Paint.Picture">
                  <p:embed/>
                </p:oleObj>
              </mc:Choice>
              <mc:Fallback>
                <p:oleObj r:id="rId11" imgW="228571" imgH="343039" progId="Paint.Picture">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86738" y="21443950"/>
                        <a:ext cx="1055687"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5" name="Text Box 17">
            <a:extLst>
              <a:ext uri="{FF2B5EF4-FFF2-40B4-BE49-F238E27FC236}">
                <a16:creationId xmlns:a16="http://schemas.microsoft.com/office/drawing/2014/main" id="{C5157BE5-F92B-461D-9181-34414CA58302}"/>
              </a:ext>
            </a:extLst>
          </p:cNvPr>
          <p:cNvSpPr txBox="1">
            <a:spLocks noChangeArrowheads="1"/>
          </p:cNvSpPr>
          <p:nvPr/>
        </p:nvSpPr>
        <p:spPr bwMode="auto">
          <a:xfrm>
            <a:off x="1106488" y="25661938"/>
            <a:ext cx="103266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spcBef>
                <a:spcPct val="50000"/>
              </a:spcBef>
            </a:pPr>
            <a:r>
              <a:rPr lang="en-US" altLang="en-US" sz="9500" u="none"/>
              <a:t>No harmonic distortion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2">
            <a:extLst>
              <a:ext uri="{FF2B5EF4-FFF2-40B4-BE49-F238E27FC236}">
                <a16:creationId xmlns:a16="http://schemas.microsoft.com/office/drawing/2014/main" id="{234E1534-891D-477B-9CED-8A36B8A45E5D}"/>
              </a:ext>
            </a:extLst>
          </p:cNvPr>
          <p:cNvSpPr>
            <a:spLocks noGrp="1" noChangeArrowheads="1"/>
          </p:cNvSpPr>
          <p:nvPr>
            <p:ph type="title" idx="4294967295"/>
          </p:nvPr>
        </p:nvSpPr>
        <p:spPr>
          <a:xfrm>
            <a:off x="0" y="0"/>
            <a:ext cx="44256325" cy="2109788"/>
          </a:xfrm>
          <a:solidFill>
            <a:schemeClr val="bg1"/>
          </a:solidFill>
        </p:spPr>
        <p:txBody>
          <a:bodyPr/>
          <a:lstStyle/>
          <a:p>
            <a:r>
              <a:rPr lang="en-US" altLang="en-US" sz="13300" b="1" dirty="0">
                <a:solidFill>
                  <a:schemeClr val="accent2"/>
                </a:solidFill>
              </a:rPr>
              <a:t>High Power Co-axial Tx-line components </a:t>
            </a:r>
          </a:p>
        </p:txBody>
      </p:sp>
      <p:pic>
        <p:nvPicPr>
          <p:cNvPr id="3087" name="Picture 5" descr="9_6_3_reducers">
            <a:extLst>
              <a:ext uri="{FF2B5EF4-FFF2-40B4-BE49-F238E27FC236}">
                <a16:creationId xmlns:a16="http://schemas.microsoft.com/office/drawing/2014/main" id="{81D29BBB-FA9D-4D90-9353-93E7CA98E551}"/>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4217988"/>
            <a:ext cx="13276263" cy="8320087"/>
          </a:xfrm>
          <a:noFill/>
        </p:spPr>
      </p:pic>
      <p:sp>
        <p:nvSpPr>
          <p:cNvPr id="3088" name="Rectangle 4">
            <a:extLst>
              <a:ext uri="{FF2B5EF4-FFF2-40B4-BE49-F238E27FC236}">
                <a16:creationId xmlns:a16="http://schemas.microsoft.com/office/drawing/2014/main" id="{44C8B7B1-2EC7-4CFB-8FFE-6EBD41D3CAD8}"/>
              </a:ext>
            </a:extLst>
          </p:cNvPr>
          <p:cNvSpPr>
            <a:spLocks noChangeArrowheads="1"/>
          </p:cNvSpPr>
          <p:nvPr/>
        </p:nvSpPr>
        <p:spPr bwMode="auto">
          <a:xfrm>
            <a:off x="15120938" y="13358813"/>
            <a:ext cx="4425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p>
        </p:txBody>
      </p:sp>
      <p:pic>
        <p:nvPicPr>
          <p:cNvPr id="3089" name="Picture 6" descr="C:\Documents and Settings\Aparajita Mukherjee\Desktop\IPR_sales\ICRH\gas_brrier.jpg">
            <a:extLst>
              <a:ext uri="{FF2B5EF4-FFF2-40B4-BE49-F238E27FC236}">
                <a16:creationId xmlns:a16="http://schemas.microsoft.com/office/drawing/2014/main" id="{0E440976-1BF5-47BA-8023-C6C9FB7FA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58813"/>
            <a:ext cx="13215938" cy="832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7" descr="C:\Documents and Settings\Aparajita Mukherjee\Desktop\IPR_sales\ICRH\9_dc.jpg">
            <a:extLst>
              <a:ext uri="{FF2B5EF4-FFF2-40B4-BE49-F238E27FC236}">
                <a16:creationId xmlns:a16="http://schemas.microsoft.com/office/drawing/2014/main" id="{F5755C1E-59EA-4F95-94A6-073D2EFBC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9325" y="4687888"/>
            <a:ext cx="11063288" cy="696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8">
            <a:extLst>
              <a:ext uri="{FF2B5EF4-FFF2-40B4-BE49-F238E27FC236}">
                <a16:creationId xmlns:a16="http://schemas.microsoft.com/office/drawing/2014/main" id="{D06E37F3-0E5C-4D2D-96EA-8D6729E66B80}"/>
              </a:ext>
            </a:extLst>
          </p:cNvPr>
          <p:cNvGraphicFramePr>
            <a:graphicFrameLocks noChangeAspect="1"/>
          </p:cNvGraphicFramePr>
          <p:nvPr/>
        </p:nvGraphicFramePr>
        <p:xfrm>
          <a:off x="309563" y="21796375"/>
          <a:ext cx="12520612" cy="8612188"/>
        </p:xfrm>
        <a:graphic>
          <a:graphicData uri="http://schemas.openxmlformats.org/presentationml/2006/ole">
            <mc:AlternateContent xmlns:mc="http://schemas.openxmlformats.org/markup-compatibility/2006">
              <mc:Choice xmlns:v="urn:schemas-microsoft-com:vml" Requires="v">
                <p:oleObj spid="_x0000_s3188" name="Bitmap Image" r:id="rId6" imgW="3448531" imgH="2371429" progId="Paint.Picture">
                  <p:embed/>
                </p:oleObj>
              </mc:Choice>
              <mc:Fallback>
                <p:oleObj name="Bitmap Image" r:id="rId6" imgW="3448531" imgH="2371429"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3" y="21796375"/>
                        <a:ext cx="12520612" cy="861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9">
            <a:extLst>
              <a:ext uri="{FF2B5EF4-FFF2-40B4-BE49-F238E27FC236}">
                <a16:creationId xmlns:a16="http://schemas.microsoft.com/office/drawing/2014/main" id="{BB128A99-D665-4FCD-BFB9-951C86CB8F9D}"/>
              </a:ext>
            </a:extLst>
          </p:cNvPr>
          <p:cNvGraphicFramePr>
            <a:graphicFrameLocks noChangeAspect="1"/>
          </p:cNvGraphicFramePr>
          <p:nvPr/>
        </p:nvGraphicFramePr>
        <p:xfrm>
          <a:off x="13538200" y="4291013"/>
          <a:ext cx="10541000" cy="8350250"/>
        </p:xfrm>
        <a:graphic>
          <a:graphicData uri="http://schemas.openxmlformats.org/presentationml/2006/ole">
            <mc:AlternateContent xmlns:mc="http://schemas.openxmlformats.org/markup-compatibility/2006">
              <mc:Choice xmlns:v="urn:schemas-microsoft-com:vml" Requires="v">
                <p:oleObj spid="_x0000_s3189" name="Bitmap Image" r:id="rId8" imgW="3161905" imgH="2505425" progId="Paint.Picture">
                  <p:embed/>
                </p:oleObj>
              </mc:Choice>
              <mc:Fallback>
                <p:oleObj name="Bitmap Image" r:id="rId8" imgW="3161905" imgH="2505425" progId="Paint.Picture">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38200" y="4291013"/>
                        <a:ext cx="10541000" cy="835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
            <a:extLst>
              <a:ext uri="{FF2B5EF4-FFF2-40B4-BE49-F238E27FC236}">
                <a16:creationId xmlns:a16="http://schemas.microsoft.com/office/drawing/2014/main" id="{298B8FC6-71A2-4902-8F57-3F93491FF0BC}"/>
              </a:ext>
            </a:extLst>
          </p:cNvPr>
          <p:cNvGraphicFramePr>
            <a:graphicFrameLocks noChangeAspect="1"/>
          </p:cNvGraphicFramePr>
          <p:nvPr/>
        </p:nvGraphicFramePr>
        <p:xfrm>
          <a:off x="16024225" y="5976938"/>
          <a:ext cx="6677025" cy="3178175"/>
        </p:xfrm>
        <a:graphic>
          <a:graphicData uri="http://schemas.openxmlformats.org/presentationml/2006/ole">
            <mc:AlternateContent xmlns:mc="http://schemas.openxmlformats.org/markup-compatibility/2006">
              <mc:Choice xmlns:v="urn:schemas-microsoft-com:vml" Requires="v">
                <p:oleObj spid="_x0000_s3190" name="Bitmap Image" r:id="rId10" imgW="2180952" imgH="1038370" progId="Paint.Picture">
                  <p:embed/>
                </p:oleObj>
              </mc:Choice>
              <mc:Fallback>
                <p:oleObj name="Bitmap Image" r:id="rId10" imgW="2180952" imgH="1038370" progId="Paint.Picture">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24225" y="5976938"/>
                        <a:ext cx="66770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11">
            <a:extLst>
              <a:ext uri="{FF2B5EF4-FFF2-40B4-BE49-F238E27FC236}">
                <a16:creationId xmlns:a16="http://schemas.microsoft.com/office/drawing/2014/main" id="{BC2612D7-E3F0-464F-91FC-D677625AA9B3}"/>
              </a:ext>
            </a:extLst>
          </p:cNvPr>
          <p:cNvGraphicFramePr>
            <a:graphicFrameLocks noChangeAspect="1"/>
          </p:cNvGraphicFramePr>
          <p:nvPr/>
        </p:nvGraphicFramePr>
        <p:xfrm>
          <a:off x="13276263" y="13358813"/>
          <a:ext cx="10926762" cy="8085137"/>
        </p:xfrm>
        <a:graphic>
          <a:graphicData uri="http://schemas.openxmlformats.org/presentationml/2006/ole">
            <mc:AlternateContent xmlns:mc="http://schemas.openxmlformats.org/markup-compatibility/2006">
              <mc:Choice xmlns:v="urn:schemas-microsoft-com:vml" Requires="v">
                <p:oleObj spid="_x0000_s3191" name="Bitmap Image" r:id="rId12" imgW="3142857" imgH="2371429" progId="Paint.Picture">
                  <p:embed/>
                </p:oleObj>
              </mc:Choice>
              <mc:Fallback>
                <p:oleObj name="Bitmap Image" r:id="rId12" imgW="3142857" imgH="2371429" progId="Paint.Picture">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76263" y="13358813"/>
                        <a:ext cx="10926762" cy="808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12">
            <a:extLst>
              <a:ext uri="{FF2B5EF4-FFF2-40B4-BE49-F238E27FC236}">
                <a16:creationId xmlns:a16="http://schemas.microsoft.com/office/drawing/2014/main" id="{3368706D-5D45-4C29-A3B4-A8C08A01C113}"/>
              </a:ext>
            </a:extLst>
          </p:cNvPr>
          <p:cNvGraphicFramePr>
            <a:graphicFrameLocks noChangeAspect="1"/>
          </p:cNvGraphicFramePr>
          <p:nvPr/>
        </p:nvGraphicFramePr>
        <p:xfrm>
          <a:off x="15652750" y="14412913"/>
          <a:ext cx="6681788" cy="3486150"/>
        </p:xfrm>
        <a:graphic>
          <a:graphicData uri="http://schemas.openxmlformats.org/presentationml/2006/ole">
            <mc:AlternateContent xmlns:mc="http://schemas.openxmlformats.org/markup-compatibility/2006">
              <mc:Choice xmlns:v="urn:schemas-microsoft-com:vml" Requires="v">
                <p:oleObj spid="_x0000_s3192" name="Bitmap Image" r:id="rId14" imgW="2409524" imgH="1257476" progId="Paint.Picture">
                  <p:embed/>
                </p:oleObj>
              </mc:Choice>
              <mc:Fallback>
                <p:oleObj name="Bitmap Image" r:id="rId14" imgW="2409524" imgH="1257476" progId="Paint.Picture">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652750" y="14412913"/>
                        <a:ext cx="6681788"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13">
            <a:extLst>
              <a:ext uri="{FF2B5EF4-FFF2-40B4-BE49-F238E27FC236}">
                <a16:creationId xmlns:a16="http://schemas.microsoft.com/office/drawing/2014/main" id="{3DC9CB88-6C4C-487D-951C-4E7E64300C8E}"/>
              </a:ext>
            </a:extLst>
          </p:cNvPr>
          <p:cNvGraphicFramePr>
            <a:graphicFrameLocks noChangeAspect="1"/>
          </p:cNvGraphicFramePr>
          <p:nvPr/>
        </p:nvGraphicFramePr>
        <p:xfrm>
          <a:off x="35036125" y="4635500"/>
          <a:ext cx="9220200" cy="7134225"/>
        </p:xfrm>
        <a:graphic>
          <a:graphicData uri="http://schemas.openxmlformats.org/presentationml/2006/ole">
            <mc:AlternateContent xmlns:mc="http://schemas.openxmlformats.org/markup-compatibility/2006">
              <mc:Choice xmlns:v="urn:schemas-microsoft-com:vml" Requires="v">
                <p:oleObj spid="_x0000_s3193" name="Bitmap Image" r:id="rId16" imgW="3161905" imgH="2429214" progId="Paint.Picture">
                  <p:embed/>
                </p:oleObj>
              </mc:Choice>
              <mc:Fallback>
                <p:oleObj name="Bitmap Image" r:id="rId16" imgW="3161905" imgH="2429214" progId="Paint.Picture">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36125" y="4635500"/>
                        <a:ext cx="9220200"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14">
            <a:extLst>
              <a:ext uri="{FF2B5EF4-FFF2-40B4-BE49-F238E27FC236}">
                <a16:creationId xmlns:a16="http://schemas.microsoft.com/office/drawing/2014/main" id="{7E27266F-1184-4340-8A52-1E1E25BD5510}"/>
              </a:ext>
            </a:extLst>
          </p:cNvPr>
          <p:cNvGraphicFramePr>
            <a:graphicFrameLocks noChangeAspect="1"/>
          </p:cNvGraphicFramePr>
          <p:nvPr/>
        </p:nvGraphicFramePr>
        <p:xfrm>
          <a:off x="13538200" y="21869400"/>
          <a:ext cx="10541000" cy="8362950"/>
        </p:xfrm>
        <a:graphic>
          <a:graphicData uri="http://schemas.openxmlformats.org/presentationml/2006/ole">
            <mc:AlternateContent xmlns:mc="http://schemas.openxmlformats.org/markup-compatibility/2006">
              <mc:Choice xmlns:v="urn:schemas-microsoft-com:vml" Requires="v">
                <p:oleObj spid="_x0000_s3194" name="Bitmap Image" r:id="rId18" imgW="3180952" imgH="2523810" progId="Paint.Picture">
                  <p:embed/>
                </p:oleObj>
              </mc:Choice>
              <mc:Fallback>
                <p:oleObj name="Bitmap Image" r:id="rId18" imgW="3180952" imgH="2523810" progId="Paint.Picture">
                  <p:embed/>
                  <p:pic>
                    <p:nvPicPr>
                      <p:cNvPr id="0"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538200" y="21869400"/>
                        <a:ext cx="10541000" cy="836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15">
            <a:extLst>
              <a:ext uri="{FF2B5EF4-FFF2-40B4-BE49-F238E27FC236}">
                <a16:creationId xmlns:a16="http://schemas.microsoft.com/office/drawing/2014/main" id="{1FEC0264-94E1-439C-94E2-66A69CAD388A}"/>
              </a:ext>
            </a:extLst>
          </p:cNvPr>
          <p:cNvGraphicFramePr>
            <a:graphicFrameLocks noChangeAspect="1"/>
          </p:cNvGraphicFramePr>
          <p:nvPr/>
        </p:nvGraphicFramePr>
        <p:xfrm>
          <a:off x="15660688" y="23201313"/>
          <a:ext cx="7034212" cy="2871787"/>
        </p:xfrm>
        <a:graphic>
          <a:graphicData uri="http://schemas.openxmlformats.org/presentationml/2006/ole">
            <mc:AlternateContent xmlns:mc="http://schemas.openxmlformats.org/markup-compatibility/2006">
              <mc:Choice xmlns:v="urn:schemas-microsoft-com:vml" Requires="v">
                <p:oleObj spid="_x0000_s3195" name="Bitmap Image" r:id="rId20" imgW="2076740" imgH="847843" progId="Paint.Picture">
                  <p:embed/>
                </p:oleObj>
              </mc:Choice>
              <mc:Fallback>
                <p:oleObj name="Bitmap Image" r:id="rId20" imgW="2076740" imgH="847843" progId="Paint.Picture">
                  <p:embed/>
                  <p:pic>
                    <p:nvPicPr>
                      <p:cNvPr id="0"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660688" y="23201313"/>
                        <a:ext cx="7034212"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6">
            <a:extLst>
              <a:ext uri="{FF2B5EF4-FFF2-40B4-BE49-F238E27FC236}">
                <a16:creationId xmlns:a16="http://schemas.microsoft.com/office/drawing/2014/main" id="{60EB88FE-F1D7-4EB1-A545-24CCE0D6D94B}"/>
              </a:ext>
            </a:extLst>
          </p:cNvPr>
          <p:cNvGraphicFramePr>
            <a:graphicFrameLocks noChangeAspect="1"/>
          </p:cNvGraphicFramePr>
          <p:nvPr/>
        </p:nvGraphicFramePr>
        <p:xfrm>
          <a:off x="34172525" y="12655550"/>
          <a:ext cx="9839325" cy="5719763"/>
        </p:xfrm>
        <a:graphic>
          <a:graphicData uri="http://schemas.openxmlformats.org/presentationml/2006/ole">
            <mc:AlternateContent xmlns:mc="http://schemas.openxmlformats.org/markup-compatibility/2006">
              <mc:Choice xmlns:v="urn:schemas-microsoft-com:vml" Requires="v">
                <p:oleObj spid="_x0000_s3196" name="Bitmap Image" r:id="rId22" imgW="2343477" imgH="1362265" progId="Paint.Picture">
                  <p:embed/>
                </p:oleObj>
              </mc:Choice>
              <mc:Fallback>
                <p:oleObj name="Bitmap Image" r:id="rId22" imgW="2343477" imgH="1362265" progId="Paint.Picture">
                  <p:embed/>
                  <p:pic>
                    <p:nvPicPr>
                      <p:cNvPr id="0"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172525" y="12655550"/>
                        <a:ext cx="9839325" cy="571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7">
            <a:extLst>
              <a:ext uri="{FF2B5EF4-FFF2-40B4-BE49-F238E27FC236}">
                <a16:creationId xmlns:a16="http://schemas.microsoft.com/office/drawing/2014/main" id="{0FA0049D-C05D-4C01-97D6-B93B88A48270}"/>
              </a:ext>
            </a:extLst>
          </p:cNvPr>
          <p:cNvGraphicFramePr>
            <a:graphicFrameLocks noChangeAspect="1"/>
          </p:cNvGraphicFramePr>
          <p:nvPr/>
        </p:nvGraphicFramePr>
        <p:xfrm>
          <a:off x="35223450" y="18280063"/>
          <a:ext cx="7645400" cy="3852862"/>
        </p:xfrm>
        <a:graphic>
          <a:graphicData uri="http://schemas.openxmlformats.org/presentationml/2006/ole">
            <mc:AlternateContent xmlns:mc="http://schemas.openxmlformats.org/markup-compatibility/2006">
              <mc:Choice xmlns:v="urn:schemas-microsoft-com:vml" Requires="v">
                <p:oleObj spid="_x0000_s3197" name="Bitmap Image" r:id="rId24" imgW="2400635" imgH="1209524" progId="Paint.Picture">
                  <p:embed/>
                </p:oleObj>
              </mc:Choice>
              <mc:Fallback>
                <p:oleObj name="Bitmap Image" r:id="rId24" imgW="2400635" imgH="1209524" progId="Paint.Picture">
                  <p:embed/>
                  <p:pic>
                    <p:nvPicPr>
                      <p:cNvPr id="0"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223450" y="18280063"/>
                        <a:ext cx="7645400" cy="385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8">
            <a:extLst>
              <a:ext uri="{FF2B5EF4-FFF2-40B4-BE49-F238E27FC236}">
                <a16:creationId xmlns:a16="http://schemas.microsoft.com/office/drawing/2014/main" id="{BF4A7A1D-EF5C-4A05-8FAB-CA94C911B5E3}"/>
              </a:ext>
            </a:extLst>
          </p:cNvPr>
          <p:cNvGraphicFramePr>
            <a:graphicFrameLocks noChangeAspect="1"/>
          </p:cNvGraphicFramePr>
          <p:nvPr/>
        </p:nvGraphicFramePr>
        <p:xfrm>
          <a:off x="25282525" y="11952288"/>
          <a:ext cx="8305800" cy="18280062"/>
        </p:xfrm>
        <a:graphic>
          <a:graphicData uri="http://schemas.openxmlformats.org/presentationml/2006/ole">
            <mc:AlternateContent xmlns:mc="http://schemas.openxmlformats.org/markup-compatibility/2006">
              <mc:Choice xmlns:v="urn:schemas-microsoft-com:vml" Requires="v">
                <p:oleObj spid="_x0000_s3198" name="Bitmap Image" r:id="rId26" imgW="1800476" imgH="3962953" progId="Paint.Picture">
                  <p:embed/>
                </p:oleObj>
              </mc:Choice>
              <mc:Fallback>
                <p:oleObj name="Bitmap Image" r:id="rId26" imgW="1800476" imgH="3962953" progId="Paint.Picture">
                  <p:embed/>
                  <p:pic>
                    <p:nvPicPr>
                      <p:cNvPr id="0"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282525" y="11952288"/>
                        <a:ext cx="8305800" cy="182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91" name="Picture 19" descr="C:\Documents and Settings\Aparajita Mukherjee\Desktop\IPR_sales\ICRH\9&amp;6icjoint.jpg">
            <a:extLst>
              <a:ext uri="{FF2B5EF4-FFF2-40B4-BE49-F238E27FC236}">
                <a16:creationId xmlns:a16="http://schemas.microsoft.com/office/drawing/2014/main" id="{631276AF-B6EE-4D32-9D16-D6FBB478746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036125" y="22498050"/>
            <a:ext cx="7345363"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5" name="Object 20">
            <a:extLst>
              <a:ext uri="{FF2B5EF4-FFF2-40B4-BE49-F238E27FC236}">
                <a16:creationId xmlns:a16="http://schemas.microsoft.com/office/drawing/2014/main" id="{843E7458-4C89-4A26-BF5F-43A86493BACB}"/>
              </a:ext>
            </a:extLst>
          </p:cNvPr>
          <p:cNvGraphicFramePr>
            <a:graphicFrameLocks noChangeAspect="1"/>
          </p:cNvGraphicFramePr>
          <p:nvPr/>
        </p:nvGraphicFramePr>
        <p:xfrm>
          <a:off x="35212338" y="26717625"/>
          <a:ext cx="7023100" cy="3609975"/>
        </p:xfrm>
        <a:graphic>
          <a:graphicData uri="http://schemas.openxmlformats.org/presentationml/2006/ole">
            <mc:AlternateContent xmlns:mc="http://schemas.openxmlformats.org/markup-compatibility/2006">
              <mc:Choice xmlns:v="urn:schemas-microsoft-com:vml" Requires="v">
                <p:oleObj spid="_x0000_s3199" name="Bitmap Image" r:id="rId29" imgW="1704762" imgH="876190" progId="Paint.Picture">
                  <p:embed/>
                </p:oleObj>
              </mc:Choice>
              <mc:Fallback>
                <p:oleObj name="Bitmap Image" r:id="rId29" imgW="1704762" imgH="876190" progId="Paint.Picture">
                  <p:embed/>
                  <p:pic>
                    <p:nvPicPr>
                      <p:cNvPr id="0" name="Object 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212338" y="26717625"/>
                        <a:ext cx="70231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7F3FAFBD-9F17-419A-8EE9-3948BAA2E82E}"/>
              </a:ext>
            </a:extLst>
          </p:cNvPr>
          <p:cNvSpPr txBox="1">
            <a:spLocks noGrp="1"/>
          </p:cNvSpPr>
          <p:nvPr/>
        </p:nvSpPr>
        <p:spPr bwMode="auto">
          <a:xfrm>
            <a:off x="31716663" y="28825825"/>
            <a:ext cx="9220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075" tIns="216537" rIns="433075" bIns="216537"/>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r"/>
            <a:fld id="{B82A6CB9-9AFB-41E5-9563-51AEF390A1A1}" type="slidenum">
              <a:rPr lang="en-US" altLang="en-US" u="none"/>
              <a:pPr algn="r"/>
              <a:t>14</a:t>
            </a:fld>
            <a:endParaRPr lang="en-US" altLang="en-US" u="none"/>
          </a:p>
        </p:txBody>
      </p:sp>
      <p:sp>
        <p:nvSpPr>
          <p:cNvPr id="21507" name="Text Box 2">
            <a:extLst>
              <a:ext uri="{FF2B5EF4-FFF2-40B4-BE49-F238E27FC236}">
                <a16:creationId xmlns:a16="http://schemas.microsoft.com/office/drawing/2014/main" id="{3F866AB4-D389-42F9-822C-47570EC285FC}"/>
              </a:ext>
            </a:extLst>
          </p:cNvPr>
          <p:cNvSpPr txBox="1">
            <a:spLocks noChangeArrowheads="1"/>
          </p:cNvSpPr>
          <p:nvPr/>
        </p:nvSpPr>
        <p:spPr bwMode="auto">
          <a:xfrm>
            <a:off x="30162" y="29472"/>
            <a:ext cx="44256325" cy="2484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spcBef>
                <a:spcPct val="50000"/>
              </a:spcBef>
            </a:pPr>
            <a:r>
              <a:rPr lang="en-US" altLang="ja-JP" sz="13300" b="1" u="none" dirty="0">
                <a:solidFill>
                  <a:schemeClr val="accent2"/>
                </a:solidFill>
                <a:latin typeface="Arial Narrow" panose="020B0606020202030204" pitchFamily="34" charset="0"/>
                <a:ea typeface="MS PGothic" panose="020B0600070205080204" pitchFamily="34" charset="-128"/>
              </a:rPr>
              <a:t>ICRH Antenna Details</a:t>
            </a:r>
            <a:endParaRPr lang="en-US" altLang="ja-JP" sz="13300" u="none" dirty="0">
              <a:solidFill>
                <a:schemeClr val="accent2"/>
              </a:solidFill>
              <a:latin typeface="Arial Narrow" panose="020B0606020202030204" pitchFamily="34" charset="0"/>
              <a:ea typeface="MS PGothic" panose="020B0600070205080204" pitchFamily="34" charset="-128"/>
            </a:endParaRPr>
          </a:p>
        </p:txBody>
      </p:sp>
      <p:pic>
        <p:nvPicPr>
          <p:cNvPr id="21508" name="Picture 5" descr="D:\ADITYA\FW-ICRH-antenna.bmp">
            <a:extLst>
              <a:ext uri="{FF2B5EF4-FFF2-40B4-BE49-F238E27FC236}">
                <a16:creationId xmlns:a16="http://schemas.microsoft.com/office/drawing/2014/main" id="{D73A032A-4F24-463A-8F18-6ED68DCC726F}"/>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838200" y="4267200"/>
            <a:ext cx="17002125" cy="2452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a:extLst>
              <a:ext uri="{FF2B5EF4-FFF2-40B4-BE49-F238E27FC236}">
                <a16:creationId xmlns:a16="http://schemas.microsoft.com/office/drawing/2014/main" id="{F1DE05B2-5EBE-4380-92BC-082634228B9C}"/>
              </a:ext>
            </a:extLst>
          </p:cNvPr>
          <p:cNvSpPr>
            <a:spLocks noChangeArrowheads="1"/>
          </p:cNvSpPr>
          <p:nvPr/>
        </p:nvSpPr>
        <p:spPr bwMode="auto">
          <a:xfrm>
            <a:off x="0" y="14079538"/>
            <a:ext cx="442563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1400" u="none">
                <a:latin typeface="LiberationSerif" charset="0"/>
                <a:cs typeface="Times New Roman" panose="02020603050405020304" pitchFamily="18" charset="0"/>
              </a:rPr>
              <a:t>Antenna specifications</a:t>
            </a:r>
            <a:endParaRPr lang="en-US" altLang="en-US" sz="1400" u="none">
              <a:cs typeface="Times New Roman" panose="02020603050405020304" pitchFamily="18" charset="0"/>
            </a:endParaRPr>
          </a:p>
          <a:p>
            <a:r>
              <a:rPr lang="en-US" altLang="en-US" sz="1400" u="none">
                <a:cs typeface="Times New Roman" panose="02020603050405020304" pitchFamily="18" charset="0"/>
              </a:rPr>
              <a:t> </a:t>
            </a:r>
          </a:p>
          <a:p>
            <a:r>
              <a:rPr lang="en-US" altLang="en-US" sz="1400" u="none">
                <a:latin typeface="LiberationSerif" charset="0"/>
                <a:cs typeface="Times New Roman" panose="02020603050405020304" pitchFamily="18" charset="0"/>
              </a:rPr>
              <a:t>length (cm): 30 cm</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number of straps: 1</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strap width (cm): 10.0</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Distance between plasma and Faraday shield (cm)</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(counted from scrape-off edge): approx.1.0 cm from limiter</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Distance between plasma and antenna (cm): 3.5 cm from limiter</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(counted from scrape-off edge)</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Distance between plasma and wall (cm): 5.8 cm from limiter</a:t>
            </a:r>
            <a:endParaRPr lang="en-US" altLang="en-US" sz="1400" u="none">
              <a:cs typeface="Times New Roman" panose="02020603050405020304" pitchFamily="18" charset="0"/>
            </a:endParaRPr>
          </a:p>
          <a:p>
            <a:r>
              <a:rPr lang="en-US" altLang="en-US" sz="1400" u="none">
                <a:latin typeface="LiberationSerif" charset="0"/>
                <a:cs typeface="Times New Roman" panose="02020603050405020304" pitchFamily="18" charset="0"/>
              </a:rPr>
              <a:t>(counted from scrape-off edge)</a:t>
            </a:r>
            <a:endParaRPr lang="en-US" altLang="en-US" sz="1400" u="none">
              <a:cs typeface="Times New Roman" panose="02020603050405020304" pitchFamily="18" charset="0"/>
            </a:endParaRPr>
          </a:p>
          <a:p>
            <a:r>
              <a:rPr lang="en-US" altLang="en-US" sz="1400" u="none">
                <a:cs typeface="Times New Roman" panose="02020603050405020304" pitchFamily="18" charset="0"/>
              </a:rPr>
              <a:t> </a:t>
            </a:r>
          </a:p>
          <a:p>
            <a:endParaRPr lang="en-US" altLang="en-US" u="none"/>
          </a:p>
        </p:txBody>
      </p:sp>
      <p:sp>
        <p:nvSpPr>
          <p:cNvPr id="21510" name="Rectangle 6">
            <a:extLst>
              <a:ext uri="{FF2B5EF4-FFF2-40B4-BE49-F238E27FC236}">
                <a16:creationId xmlns:a16="http://schemas.microsoft.com/office/drawing/2014/main" id="{E94890BE-E984-4CF1-A749-3A3474E56AA0}"/>
              </a:ext>
            </a:extLst>
          </p:cNvPr>
          <p:cNvSpPr>
            <a:spLocks noChangeArrowheads="1"/>
          </p:cNvSpPr>
          <p:nvPr/>
        </p:nvSpPr>
        <p:spPr bwMode="auto">
          <a:xfrm>
            <a:off x="19278600" y="4953000"/>
            <a:ext cx="24977725" cy="2415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7" tIns="45664" rIns="91327" bIns="45664">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nSpc>
                <a:spcPct val="90000"/>
              </a:lnSpc>
              <a:spcBef>
                <a:spcPct val="50000"/>
              </a:spcBef>
            </a:pPr>
            <a:r>
              <a:rPr lang="en-US" altLang="en-US" sz="12300" u="none" dirty="0">
                <a:latin typeface="+mj-lt"/>
                <a:cs typeface="Times New Roman" panose="02020603050405020304" pitchFamily="18" charset="0"/>
              </a:rPr>
              <a:t>Material: SS304L with graphite tiles</a:t>
            </a:r>
          </a:p>
          <a:p>
            <a:pPr>
              <a:lnSpc>
                <a:spcPct val="90000"/>
              </a:lnSpc>
              <a:spcBef>
                <a:spcPct val="50000"/>
              </a:spcBef>
            </a:pPr>
            <a:r>
              <a:rPr lang="en-US" altLang="en-US" sz="12300" u="none" dirty="0">
                <a:latin typeface="+mj-lt"/>
                <a:cs typeface="Times New Roman" panose="02020603050405020304" pitchFamily="18" charset="0"/>
              </a:rPr>
              <a:t>Length (cm): 30 cm</a:t>
            </a:r>
          </a:p>
          <a:p>
            <a:pPr>
              <a:lnSpc>
                <a:spcPct val="90000"/>
              </a:lnSpc>
              <a:spcBef>
                <a:spcPct val="50000"/>
              </a:spcBef>
            </a:pPr>
            <a:r>
              <a:rPr lang="en-US" altLang="en-US" sz="12300" u="none" dirty="0">
                <a:latin typeface="+mj-lt"/>
                <a:cs typeface="Times New Roman" panose="02020603050405020304" pitchFamily="18" charset="0"/>
              </a:rPr>
              <a:t>Number of straps: 1</a:t>
            </a:r>
          </a:p>
          <a:p>
            <a:pPr>
              <a:lnSpc>
                <a:spcPct val="90000"/>
              </a:lnSpc>
              <a:spcBef>
                <a:spcPct val="50000"/>
              </a:spcBef>
            </a:pPr>
            <a:r>
              <a:rPr lang="en-US" altLang="en-US" sz="12300" u="none" dirty="0">
                <a:latin typeface="+mj-lt"/>
                <a:cs typeface="Times New Roman" panose="02020603050405020304" pitchFamily="18" charset="0"/>
              </a:rPr>
              <a:t>Strap width (cm): 10.0</a:t>
            </a:r>
          </a:p>
          <a:p>
            <a:pPr>
              <a:lnSpc>
                <a:spcPct val="90000"/>
              </a:lnSpc>
              <a:spcBef>
                <a:spcPct val="50000"/>
              </a:spcBef>
            </a:pPr>
            <a:r>
              <a:rPr lang="en-US" altLang="en-US" sz="12300" u="none" dirty="0">
                <a:latin typeface="+mj-lt"/>
                <a:cs typeface="Times New Roman" panose="02020603050405020304" pitchFamily="18" charset="0"/>
              </a:rPr>
              <a:t>Distance between plasma and</a:t>
            </a:r>
          </a:p>
          <a:p>
            <a:pPr>
              <a:lnSpc>
                <a:spcPct val="90000"/>
              </a:lnSpc>
              <a:spcBef>
                <a:spcPct val="50000"/>
              </a:spcBef>
            </a:pPr>
            <a:r>
              <a:rPr lang="en-US" altLang="en-US" sz="12300" u="none" dirty="0">
                <a:latin typeface="+mj-lt"/>
                <a:cs typeface="Times New Roman" panose="02020603050405020304" pitchFamily="18" charset="0"/>
              </a:rPr>
              <a:t>Faraday  shield (cm): 1.0 cm</a:t>
            </a:r>
          </a:p>
          <a:p>
            <a:pPr>
              <a:lnSpc>
                <a:spcPct val="90000"/>
              </a:lnSpc>
              <a:spcBef>
                <a:spcPct val="50000"/>
              </a:spcBef>
            </a:pPr>
            <a:r>
              <a:rPr lang="en-US" altLang="en-US" sz="12300" u="none" dirty="0">
                <a:latin typeface="+mj-lt"/>
                <a:cs typeface="Times New Roman" panose="02020603050405020304" pitchFamily="18" charset="0"/>
              </a:rPr>
              <a:t>Distance between plasma and antenna   (cm): 3.5 cm   </a:t>
            </a:r>
          </a:p>
          <a:p>
            <a:pPr>
              <a:lnSpc>
                <a:spcPct val="90000"/>
              </a:lnSpc>
              <a:spcBef>
                <a:spcPct val="50000"/>
              </a:spcBef>
            </a:pPr>
            <a:r>
              <a:rPr lang="en-US" altLang="en-US" sz="12300" u="none" dirty="0">
                <a:latin typeface="+mj-lt"/>
                <a:cs typeface="Times New Roman" panose="02020603050405020304" pitchFamily="18" charset="0"/>
              </a:rPr>
              <a:t>Distance between plasma and wall (cm): 5.8 cm from limiter</a:t>
            </a:r>
            <a:r>
              <a:rPr lang="en-US" altLang="en-US" sz="15200" u="none" dirty="0">
                <a:latin typeface="+mj-lt"/>
                <a:cs typeface="Times New Roman" panose="02020603050405020304"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D59664BD-754E-4444-8319-5F62B6B7A118}"/>
              </a:ext>
            </a:extLst>
          </p:cNvPr>
          <p:cNvSpPr>
            <a:spLocks noGrp="1" noChangeArrowheads="1"/>
          </p:cNvSpPr>
          <p:nvPr>
            <p:ph idx="1"/>
          </p:nvPr>
        </p:nvSpPr>
        <p:spPr>
          <a:xfrm>
            <a:off x="0" y="0"/>
            <a:ext cx="44256325" cy="31638875"/>
          </a:xfrm>
        </p:spPr>
        <p:txBody>
          <a:bodyPr/>
          <a:lstStyle/>
          <a:p>
            <a:pPr marL="0" indent="0">
              <a:buNone/>
            </a:pPr>
            <a:r>
              <a:rPr lang="en-US" altLang="en-US" sz="12000" b="1" dirty="0">
                <a:solidFill>
                  <a:schemeClr val="accent2"/>
                </a:solidFill>
              </a:rPr>
              <a:t>                                 Computational Aspects</a:t>
            </a:r>
            <a:endParaRPr lang="en-US" altLang="en-US" sz="12000" dirty="0"/>
          </a:p>
          <a:p>
            <a:r>
              <a:rPr lang="en-US" altLang="en-US" sz="12000" dirty="0"/>
              <a:t>Indigenously developed codes based upon warm plasma dispersion relation to get 3 roots and the variation of n</a:t>
            </a:r>
            <a:r>
              <a:rPr lang="en-US" altLang="en-US" sz="12000" baseline="-25000" dirty="0"/>
              <a:t>perb</a:t>
            </a:r>
            <a:r>
              <a:rPr lang="en-US" altLang="en-US" sz="12000" baseline="30000" dirty="0"/>
              <a:t>2 </a:t>
            </a:r>
            <a:r>
              <a:rPr lang="en-US" altLang="en-US" sz="12000" dirty="0"/>
              <a:t>against position shows a very less evanescent layer in fast wave propagation which has helped in fast wave heating.  </a:t>
            </a:r>
          </a:p>
          <a:p>
            <a:r>
              <a:rPr lang="en-US" altLang="en-US" sz="12000" dirty="0"/>
              <a:t>The computational work using </a:t>
            </a:r>
            <a:r>
              <a:rPr lang="en-US" altLang="en-US" sz="12000" dirty="0">
                <a:solidFill>
                  <a:schemeClr val="accent2"/>
                </a:solidFill>
              </a:rPr>
              <a:t>TORAY code </a:t>
            </a:r>
            <a:r>
              <a:rPr lang="en-US" altLang="en-US" sz="12000" dirty="0"/>
              <a:t>shows that for </a:t>
            </a:r>
            <a:r>
              <a:rPr lang="en-US" altLang="en-US" sz="12000" dirty="0" err="1"/>
              <a:t>Adity</a:t>
            </a:r>
            <a:r>
              <a:rPr lang="en-US" altLang="en-US" sz="12000" dirty="0"/>
              <a:t>-ICRH experimental parameters, 55% electron heating and 45% ion heating should take place.</a:t>
            </a:r>
            <a:endParaRPr lang="en-IN" altLang="en-US" sz="12000" b="1" dirty="0">
              <a:solidFill>
                <a:schemeClr val="accent2"/>
              </a:solidFill>
            </a:endParaRPr>
          </a:p>
          <a:p>
            <a:pPr>
              <a:buFontTx/>
              <a:buNone/>
            </a:pPr>
            <a:r>
              <a:rPr lang="en-IN" altLang="en-US" sz="12000" b="1" dirty="0">
                <a:solidFill>
                  <a:schemeClr val="accent2"/>
                </a:solidFill>
              </a:rPr>
              <a:t>The codes are used for</a:t>
            </a:r>
            <a:r>
              <a:rPr lang="en-IN" altLang="en-US" sz="12000" dirty="0">
                <a:solidFill>
                  <a:schemeClr val="accent2"/>
                </a:solidFill>
              </a:rPr>
              <a:t>,</a:t>
            </a:r>
          </a:p>
          <a:p>
            <a:r>
              <a:rPr lang="en-IN" altLang="en-US" sz="12000" dirty="0"/>
              <a:t>selecting experimental parameters and for dimensions of antenna, </a:t>
            </a:r>
          </a:p>
          <a:p>
            <a:r>
              <a:rPr lang="en-IN" altLang="en-US" sz="12000" dirty="0"/>
              <a:t>for getting better antenna-plasma coupling, </a:t>
            </a:r>
          </a:p>
          <a:p>
            <a:r>
              <a:rPr lang="en-IN" altLang="en-US" sz="12000" dirty="0"/>
              <a:t>for getting  plasma impedance for the design of matching system, </a:t>
            </a:r>
          </a:p>
          <a:p>
            <a:r>
              <a:rPr lang="en-IN" altLang="en-US" sz="12000" dirty="0"/>
              <a:t>for understanding the propagation characteristics , evanescent layer</a:t>
            </a:r>
          </a:p>
          <a:p>
            <a:r>
              <a:rPr lang="en-IN" altLang="en-US" sz="12000" dirty="0"/>
              <a:t>For getting the idea of partition of power into different waves</a:t>
            </a:r>
          </a:p>
          <a:p>
            <a:r>
              <a:rPr lang="en-IN" altLang="en-US" sz="12000" dirty="0"/>
              <a:t>For deposition of power  on the way or at the layer</a:t>
            </a:r>
            <a:endParaRPr lang="en-US" altLang="en-US" sz="1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7FF9C75-0589-4E9B-BB64-44DB41B848B8}"/>
              </a:ext>
            </a:extLst>
          </p:cNvPr>
          <p:cNvSpPr>
            <a:spLocks noGrp="1"/>
          </p:cNvSpPr>
          <p:nvPr>
            <p:ph type="ctrTitle"/>
          </p:nvPr>
        </p:nvSpPr>
        <p:spPr>
          <a:xfrm>
            <a:off x="0" y="0"/>
            <a:ext cx="44256325" cy="2636838"/>
          </a:xfrm>
        </p:spPr>
        <p:txBody>
          <a:bodyPr/>
          <a:lstStyle/>
          <a:p>
            <a:r>
              <a:rPr lang="en-IN" altLang="en-US" sz="13300" b="1" dirty="0">
                <a:solidFill>
                  <a:schemeClr val="accent2"/>
                </a:solidFill>
              </a:rPr>
              <a:t>Second Harmonic Heating Experiments</a:t>
            </a:r>
          </a:p>
        </p:txBody>
      </p:sp>
      <p:sp>
        <p:nvSpPr>
          <p:cNvPr id="24579" name="Subtitle 2">
            <a:extLst>
              <a:ext uri="{FF2B5EF4-FFF2-40B4-BE49-F238E27FC236}">
                <a16:creationId xmlns:a16="http://schemas.microsoft.com/office/drawing/2014/main" id="{40D5A973-7FD3-4BB2-9969-1D0E0AC0C87A}"/>
              </a:ext>
            </a:extLst>
          </p:cNvPr>
          <p:cNvSpPr>
            <a:spLocks noGrp="1"/>
          </p:cNvSpPr>
          <p:nvPr>
            <p:ph type="subTitle" idx="1"/>
          </p:nvPr>
        </p:nvSpPr>
        <p:spPr>
          <a:xfrm>
            <a:off x="0" y="2713038"/>
            <a:ext cx="43616563" cy="28346400"/>
          </a:xfrm>
        </p:spPr>
        <p:txBody>
          <a:bodyPr/>
          <a:lstStyle/>
          <a:p>
            <a:pPr algn="l"/>
            <a:r>
              <a:rPr lang="en-IN" altLang="en-US" sz="13000" dirty="0"/>
              <a:t>RF pulse durations (5 ms-100 </a:t>
            </a:r>
            <a:r>
              <a:rPr lang="en-IN" altLang="en-US" sz="13000" dirty="0" err="1"/>
              <a:t>ms</a:t>
            </a:r>
            <a:r>
              <a:rPr lang="en-IN" altLang="en-US" sz="13000" dirty="0"/>
              <a:t>) </a:t>
            </a:r>
          </a:p>
          <a:p>
            <a:pPr algn="l"/>
            <a:r>
              <a:rPr lang="en-IN" altLang="en-US" sz="13000" dirty="0"/>
              <a:t>RF powers (40 kW-200 kW, 24.8 MHz)  </a:t>
            </a:r>
          </a:p>
          <a:p>
            <a:pPr algn="l"/>
            <a:endParaRPr lang="en-IN" altLang="en-US" sz="13000" dirty="0"/>
          </a:p>
          <a:p>
            <a:pPr algn="l"/>
            <a:r>
              <a:rPr lang="en-IN" altLang="en-US" sz="13000" dirty="0"/>
              <a:t>The soft X-ray data shows an electron temperature rise from 250 eV to maximum of 500 eV,</a:t>
            </a:r>
          </a:p>
          <a:p>
            <a:pPr algn="l"/>
            <a:endParaRPr lang="en-IN" altLang="en-US" sz="13000" dirty="0"/>
          </a:p>
          <a:p>
            <a:pPr algn="l"/>
            <a:r>
              <a:rPr lang="en-IN" altLang="en-US" sz="13000" dirty="0"/>
              <a:t>NPA data as well data from Doppler broadening shows the ion temperature rise up to 350 eV. </a:t>
            </a:r>
          </a:p>
          <a:p>
            <a:pPr algn="l"/>
            <a:endParaRPr lang="en-IN" altLang="en-US" sz="13000" dirty="0"/>
          </a:p>
          <a:p>
            <a:pPr algn="l"/>
            <a:r>
              <a:rPr lang="en-IN" altLang="en-US" sz="13000" dirty="0">
                <a:solidFill>
                  <a:schemeClr val="accent2"/>
                </a:solidFill>
              </a:rPr>
              <a:t>Parameters varied</a:t>
            </a:r>
            <a:r>
              <a:rPr lang="en-IN" altLang="en-US" sz="13000" dirty="0"/>
              <a:t>:  power, magnetic field, operating pressure and of RF duration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C59EF28D-B238-42E5-AC01-EA3E9B511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6463" y="6172200"/>
            <a:ext cx="21759862" cy="1985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a16="http://schemas.microsoft.com/office/drawing/2014/main" id="{F544EC85-5132-4B26-890F-A7B3D7156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21031200" cy="201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a:extLst>
              <a:ext uri="{FF2B5EF4-FFF2-40B4-BE49-F238E27FC236}">
                <a16:creationId xmlns:a16="http://schemas.microsoft.com/office/drawing/2014/main" id="{386954FB-BD95-481D-A2CA-76D6293B70EB}"/>
              </a:ext>
            </a:extLst>
          </p:cNvPr>
          <p:cNvSpPr>
            <a:spLocks noChangeArrowheads="1"/>
          </p:cNvSpPr>
          <p:nvPr/>
        </p:nvSpPr>
        <p:spPr bwMode="auto">
          <a:xfrm>
            <a:off x="2286000" y="0"/>
            <a:ext cx="17078325"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11400" b="1" u="none" dirty="0">
                <a:solidFill>
                  <a:schemeClr val="accent2"/>
                </a:solidFill>
              </a:rPr>
              <a:t>Two RF pulses: No pick-up</a:t>
            </a:r>
          </a:p>
        </p:txBody>
      </p:sp>
      <p:sp>
        <p:nvSpPr>
          <p:cNvPr id="25605" name="Rectangle 5">
            <a:extLst>
              <a:ext uri="{FF2B5EF4-FFF2-40B4-BE49-F238E27FC236}">
                <a16:creationId xmlns:a16="http://schemas.microsoft.com/office/drawing/2014/main" id="{953AF650-1DCD-489A-B258-FCD6552DD8A4}"/>
              </a:ext>
            </a:extLst>
          </p:cNvPr>
          <p:cNvSpPr>
            <a:spLocks noChangeArrowheads="1"/>
          </p:cNvSpPr>
          <p:nvPr/>
        </p:nvSpPr>
        <p:spPr bwMode="auto">
          <a:xfrm>
            <a:off x="22783800" y="0"/>
            <a:ext cx="18610263"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11400" b="1" u="none" dirty="0">
                <a:solidFill>
                  <a:schemeClr val="accent2"/>
                </a:solidFill>
              </a:rPr>
              <a:t>Soft X-ray signal with RF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anjay\Desktop\IAEA-2014\aditya shots\27612-hmode.jpg">
            <a:extLst>
              <a:ext uri="{FF2B5EF4-FFF2-40B4-BE49-F238E27FC236}">
                <a16:creationId xmlns:a16="http://schemas.microsoft.com/office/drawing/2014/main" id="{C186A39C-CDB7-42ED-96D7-BCD18F3EA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3074988"/>
            <a:ext cx="33451800" cy="2508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F106A99F-874E-4308-BE6E-005DFA22A802}"/>
              </a:ext>
            </a:extLst>
          </p:cNvPr>
          <p:cNvSpPr>
            <a:spLocks noChangeArrowheads="1"/>
          </p:cNvSpPr>
          <p:nvPr/>
        </p:nvSpPr>
        <p:spPr bwMode="auto">
          <a:xfrm>
            <a:off x="100013" y="0"/>
            <a:ext cx="44156312" cy="228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IN" altLang="en-US" sz="12000" b="1" u="none" dirty="0">
                <a:solidFill>
                  <a:schemeClr val="accent2"/>
                </a:solidFill>
              </a:rPr>
              <a:t>Second Harmonic Heating  at 146  kW RF Power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7487737A-7D01-4C17-B6DC-F1EB174A3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3932238"/>
            <a:ext cx="37003037" cy="26441400"/>
          </a:xfrm>
          <a:prstGeom prst="rect">
            <a:avLst/>
          </a:prstGeom>
          <a:noFill/>
          <a:ln w="9525">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7651" name="Rectangle 2">
            <a:extLst>
              <a:ext uri="{FF2B5EF4-FFF2-40B4-BE49-F238E27FC236}">
                <a16:creationId xmlns:a16="http://schemas.microsoft.com/office/drawing/2014/main" id="{F23142ED-BF61-4677-86D9-8C692CFD54DB}"/>
              </a:ext>
            </a:extLst>
          </p:cNvPr>
          <p:cNvSpPr>
            <a:spLocks noChangeArrowheads="1"/>
          </p:cNvSpPr>
          <p:nvPr/>
        </p:nvSpPr>
        <p:spPr bwMode="auto">
          <a:xfrm>
            <a:off x="100013" y="117475"/>
            <a:ext cx="44156312" cy="243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IN" altLang="en-US" sz="13000" b="1" u="none" dirty="0">
                <a:solidFill>
                  <a:schemeClr val="accent2"/>
                </a:solidFill>
              </a:rPr>
              <a:t>RF heating: single pulse: 100 </a:t>
            </a:r>
            <a:r>
              <a:rPr lang="en-IN" altLang="en-US" sz="13000" b="1" u="none" dirty="0" err="1">
                <a:solidFill>
                  <a:schemeClr val="accent2"/>
                </a:solidFill>
              </a:rPr>
              <a:t>ms</a:t>
            </a:r>
            <a:r>
              <a:rPr lang="en-IN" altLang="en-US" sz="13000" b="1" u="none" dirty="0">
                <a:solidFill>
                  <a:schemeClr val="accent2"/>
                </a:solidFill>
              </a:rPr>
              <a:t>, 116  kW RF power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ED32AF-8C62-436C-B629-42737B41FA75}"/>
              </a:ext>
            </a:extLst>
          </p:cNvPr>
          <p:cNvSpPr>
            <a:spLocks noGrp="1"/>
          </p:cNvSpPr>
          <p:nvPr>
            <p:ph type="title"/>
          </p:nvPr>
        </p:nvSpPr>
        <p:spPr>
          <a:xfrm>
            <a:off x="0" y="-639763"/>
            <a:ext cx="44256325" cy="2713037"/>
          </a:xfrm>
        </p:spPr>
        <p:txBody>
          <a:bodyPr/>
          <a:lstStyle/>
          <a:p>
            <a:r>
              <a:rPr lang="en-US" altLang="en-US" sz="13300" b="1" dirty="0">
                <a:solidFill>
                  <a:schemeClr val="accent2"/>
                </a:solidFill>
              </a:rPr>
              <a:t>Applications of RF Waves in Tokamaks</a:t>
            </a:r>
          </a:p>
        </p:txBody>
      </p:sp>
      <p:sp>
        <p:nvSpPr>
          <p:cNvPr id="8195" name="Content Placeholder 2">
            <a:extLst>
              <a:ext uri="{FF2B5EF4-FFF2-40B4-BE49-F238E27FC236}">
                <a16:creationId xmlns:a16="http://schemas.microsoft.com/office/drawing/2014/main" id="{D9920F56-92D9-4CB1-B105-DE081C007CA1}"/>
              </a:ext>
            </a:extLst>
          </p:cNvPr>
          <p:cNvSpPr>
            <a:spLocks noGrp="1"/>
          </p:cNvSpPr>
          <p:nvPr>
            <p:ph idx="1"/>
          </p:nvPr>
        </p:nvSpPr>
        <p:spPr>
          <a:xfrm>
            <a:off x="0" y="1646237"/>
            <a:ext cx="44256325" cy="29992639"/>
          </a:xfrm>
        </p:spPr>
        <p:txBody>
          <a:bodyPr/>
          <a:lstStyle/>
          <a:p>
            <a:pPr>
              <a:buFontTx/>
              <a:buNone/>
            </a:pPr>
            <a:r>
              <a:rPr lang="en-US" altLang="en-US" dirty="0"/>
              <a:t>1. </a:t>
            </a:r>
            <a:r>
              <a:rPr lang="en-US" altLang="en-US" sz="13300" dirty="0"/>
              <a:t>RF heating in ICRH range</a:t>
            </a:r>
          </a:p>
          <a:p>
            <a:pPr>
              <a:buFontTx/>
              <a:buNone/>
            </a:pPr>
            <a:r>
              <a:rPr lang="en-US" altLang="en-US" sz="13300" dirty="0"/>
              <a:t>                        Fast wave heating at second harmonic     </a:t>
            </a:r>
          </a:p>
          <a:p>
            <a:pPr>
              <a:buFontTx/>
              <a:buNone/>
            </a:pPr>
            <a:r>
              <a:rPr lang="en-US" altLang="en-US" sz="13300" dirty="0"/>
              <a:t>                        Minority heating</a:t>
            </a:r>
          </a:p>
          <a:p>
            <a:pPr>
              <a:buFontTx/>
              <a:buNone/>
            </a:pPr>
            <a:r>
              <a:rPr lang="en-US" altLang="en-US" sz="13300" dirty="0"/>
              <a:t>                        Ion </a:t>
            </a:r>
            <a:r>
              <a:rPr lang="en-US" altLang="en-US" sz="13300" dirty="0" err="1"/>
              <a:t>Bernstain</a:t>
            </a:r>
            <a:r>
              <a:rPr lang="en-US" altLang="en-US" sz="13300" dirty="0"/>
              <a:t> wave heating</a:t>
            </a:r>
          </a:p>
          <a:p>
            <a:pPr>
              <a:buFontTx/>
              <a:buNone/>
            </a:pPr>
            <a:r>
              <a:rPr lang="en-US" altLang="en-US" sz="13300" dirty="0"/>
              <a:t>2. RF current drive using phasing of antennas</a:t>
            </a:r>
          </a:p>
          <a:p>
            <a:pPr>
              <a:buFontTx/>
              <a:buNone/>
            </a:pPr>
            <a:r>
              <a:rPr lang="en-US" altLang="en-US" sz="13300" dirty="0"/>
              <a:t>3. RF Pre-ionization and current ramp-up</a:t>
            </a:r>
          </a:p>
          <a:p>
            <a:pPr>
              <a:buFontTx/>
              <a:buNone/>
            </a:pPr>
            <a:r>
              <a:rPr lang="en-US" altLang="en-US" sz="13300" dirty="0"/>
              <a:t>4. RF wall conditioning in presence of continuous toroidal magnetic field: for steady state tokamaks</a:t>
            </a:r>
          </a:p>
          <a:p>
            <a:pPr>
              <a:buFontTx/>
              <a:buNone/>
            </a:pPr>
            <a:r>
              <a:rPr lang="en-IN" altLang="en-US" sz="13300" dirty="0"/>
              <a:t>5. Disruption Mitigation</a:t>
            </a:r>
            <a:endParaRPr lang="en-US" altLang="en-US" sz="13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2DB39BB3-929F-4D54-B6CA-50326EA9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62" y="1984375"/>
            <a:ext cx="26184225" cy="2026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1037F2BB-1802-493A-95B1-967FA0A8873F}"/>
              </a:ext>
            </a:extLst>
          </p:cNvPr>
          <p:cNvSpPr txBox="1">
            <a:spLocks noChangeArrowheads="1"/>
          </p:cNvSpPr>
          <p:nvPr/>
        </p:nvSpPr>
        <p:spPr bwMode="auto">
          <a:xfrm>
            <a:off x="0" y="22250400"/>
            <a:ext cx="44256325" cy="9729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2200" u="none" dirty="0"/>
              <a:t>The temporal variation of  electron temperature for shot no #20685 shows that with RF pulse, the temperature increases from 200eV to 300eV during the duration of RF pulse (45-55ms), whereas a similar shot without RF (#20684) shows no change in temperature during 45-55 </a:t>
            </a:r>
            <a:r>
              <a:rPr lang="en-US" altLang="en-US" sz="12200" u="none" dirty="0" err="1"/>
              <a:t>ms</a:t>
            </a:r>
            <a:endParaRPr lang="en-US" altLang="en-US" sz="12200" u="none" dirty="0"/>
          </a:p>
        </p:txBody>
      </p:sp>
      <p:sp>
        <p:nvSpPr>
          <p:cNvPr id="28676" name="Rectangle 1026">
            <a:extLst>
              <a:ext uri="{FF2B5EF4-FFF2-40B4-BE49-F238E27FC236}">
                <a16:creationId xmlns:a16="http://schemas.microsoft.com/office/drawing/2014/main" id="{3641E16D-ADDF-4D7D-A550-5C3EAADCDD14}"/>
              </a:ext>
            </a:extLst>
          </p:cNvPr>
          <p:cNvSpPr>
            <a:spLocks noChangeArrowheads="1"/>
          </p:cNvSpPr>
          <p:nvPr/>
        </p:nvSpPr>
        <p:spPr bwMode="auto">
          <a:xfrm>
            <a:off x="0" y="0"/>
            <a:ext cx="44256325" cy="243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nchor="ct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r>
              <a:rPr lang="en-US" altLang="en-US" sz="13000" b="1" u="none" dirty="0">
                <a:solidFill>
                  <a:schemeClr val="accent2"/>
                </a:solidFill>
              </a:rPr>
              <a:t>Soft X-ray Signal</a:t>
            </a:r>
            <a:endParaRPr lang="en-US" altLang="en-US" sz="13000" u="none" dirty="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C87EDAA6-33CA-4A26-9A12-35171A5F2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22774275" cy="184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id="{FD6B713B-E638-41C4-A25D-ECEE4022C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8600" y="15279688"/>
            <a:ext cx="21167725" cy="163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a:extLst>
              <a:ext uri="{FF2B5EF4-FFF2-40B4-BE49-F238E27FC236}">
                <a16:creationId xmlns:a16="http://schemas.microsoft.com/office/drawing/2014/main" id="{F9DFB717-AD67-4FFE-A11D-BF6D716047C8}"/>
              </a:ext>
            </a:extLst>
          </p:cNvPr>
          <p:cNvSpPr txBox="1">
            <a:spLocks noChangeArrowheads="1"/>
          </p:cNvSpPr>
          <p:nvPr/>
        </p:nvSpPr>
        <p:spPr bwMode="auto">
          <a:xfrm>
            <a:off x="23241000" y="1143000"/>
            <a:ext cx="20848638" cy="127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1400" u="none"/>
              <a:t>Diamagnetic signal shows an</a:t>
            </a:r>
          </a:p>
          <a:p>
            <a:pPr eaLnBrk="1" hangingPunct="1"/>
            <a:r>
              <a:rPr lang="en-US" altLang="en-US" sz="11400" u="none"/>
              <a:t>Increase in stored energy with RF</a:t>
            </a:r>
          </a:p>
          <a:p>
            <a:pPr eaLnBrk="1" hangingPunct="1"/>
            <a:r>
              <a:rPr lang="en-US" altLang="en-US" sz="11400" u="none"/>
              <a:t> Pulse. It is interesting to note that</a:t>
            </a:r>
          </a:p>
          <a:p>
            <a:pPr eaLnBrk="1" hangingPunct="1"/>
            <a:r>
              <a:rPr lang="en-US" altLang="en-US" sz="11400" u="none"/>
              <a:t> there is a finite delay in response </a:t>
            </a:r>
          </a:p>
          <a:p>
            <a:pPr eaLnBrk="1" hangingPunct="1"/>
            <a:r>
              <a:rPr lang="en-US" altLang="en-US" sz="11400" u="none"/>
              <a:t>of diamagnetic signal with RF. </a:t>
            </a:r>
          </a:p>
          <a:p>
            <a:pPr eaLnBrk="1" hangingPunct="1"/>
            <a:r>
              <a:rPr lang="en-US" altLang="en-US" sz="11400" u="none"/>
              <a:t>A Similar shot without RF shows</a:t>
            </a:r>
          </a:p>
          <a:p>
            <a:pPr eaLnBrk="1" hangingPunct="1"/>
            <a:r>
              <a:rPr lang="en-US" altLang="en-US" sz="11400" u="none"/>
              <a:t> no change in diamagnetic signal.</a:t>
            </a:r>
          </a:p>
        </p:txBody>
      </p:sp>
      <p:sp>
        <p:nvSpPr>
          <p:cNvPr id="29701" name="Text Box 5">
            <a:extLst>
              <a:ext uri="{FF2B5EF4-FFF2-40B4-BE49-F238E27FC236}">
                <a16:creationId xmlns:a16="http://schemas.microsoft.com/office/drawing/2014/main" id="{01678D9B-2AEA-4F8E-B114-5A89319032E6}"/>
              </a:ext>
            </a:extLst>
          </p:cNvPr>
          <p:cNvSpPr txBox="1">
            <a:spLocks noChangeArrowheads="1"/>
          </p:cNvSpPr>
          <p:nvPr/>
        </p:nvSpPr>
        <p:spPr bwMode="auto">
          <a:xfrm>
            <a:off x="0" y="24257000"/>
            <a:ext cx="22860000" cy="738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1400" u="none"/>
              <a:t>Vacuum shot shows no change in </a:t>
            </a:r>
          </a:p>
          <a:p>
            <a:pPr eaLnBrk="1" hangingPunct="1"/>
            <a:r>
              <a:rPr lang="en-US" altLang="en-US" sz="11400" u="none"/>
              <a:t>diamagnetic signal with RF ruling</a:t>
            </a:r>
          </a:p>
          <a:p>
            <a:pPr eaLnBrk="1" hangingPunct="1"/>
            <a:r>
              <a:rPr lang="en-US" altLang="en-US" sz="11400" u="none"/>
              <a:t>out any possibility of pick-up or noise</a:t>
            </a:r>
          </a:p>
        </p:txBody>
      </p:sp>
      <p:sp>
        <p:nvSpPr>
          <p:cNvPr id="29702" name="Rectangle 1026">
            <a:extLst>
              <a:ext uri="{FF2B5EF4-FFF2-40B4-BE49-F238E27FC236}">
                <a16:creationId xmlns:a16="http://schemas.microsoft.com/office/drawing/2014/main" id="{46C0EEAC-5F13-4C84-B3E3-8DD939D62387}"/>
              </a:ext>
            </a:extLst>
          </p:cNvPr>
          <p:cNvSpPr>
            <a:spLocks noChangeArrowheads="1"/>
          </p:cNvSpPr>
          <p:nvPr/>
        </p:nvSpPr>
        <p:spPr bwMode="auto">
          <a:xfrm>
            <a:off x="0" y="0"/>
            <a:ext cx="22631400" cy="434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nchor="ct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r>
              <a:rPr lang="en-US" altLang="en-US" sz="13000" b="1" u="none" dirty="0">
                <a:solidFill>
                  <a:schemeClr val="accent2"/>
                </a:solidFill>
              </a:rPr>
              <a:t>Diamagnetic Loop Signal (raw) </a:t>
            </a:r>
            <a:endParaRPr lang="en-US" altLang="en-US" sz="13000" u="none"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ED4A64DF-7B23-4F83-BC06-9254231F6158}"/>
              </a:ext>
            </a:extLst>
          </p:cNvPr>
          <p:cNvSpPr>
            <a:spLocks noChangeArrowheads="1"/>
          </p:cNvSpPr>
          <p:nvPr/>
        </p:nvSpPr>
        <p:spPr bwMode="auto">
          <a:xfrm>
            <a:off x="10556875" y="6591300"/>
            <a:ext cx="442563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a:p>
        </p:txBody>
      </p:sp>
      <p:pic>
        <p:nvPicPr>
          <p:cNvPr id="31747" name="Picture 1027">
            <a:extLst>
              <a:ext uri="{FF2B5EF4-FFF2-40B4-BE49-F238E27FC236}">
                <a16:creationId xmlns:a16="http://schemas.microsoft.com/office/drawing/2014/main" id="{F5F0F407-0CD1-4855-9FAE-373CF1E36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23188"/>
            <a:ext cx="23309263" cy="2120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28">
            <a:extLst>
              <a:ext uri="{FF2B5EF4-FFF2-40B4-BE49-F238E27FC236}">
                <a16:creationId xmlns:a16="http://schemas.microsoft.com/office/drawing/2014/main" id="{03BCFE40-B95C-4E0E-B5B3-75E3862D5F76}"/>
              </a:ext>
            </a:extLst>
          </p:cNvPr>
          <p:cNvSpPr>
            <a:spLocks noChangeArrowheads="1"/>
          </p:cNvSpPr>
          <p:nvPr/>
        </p:nvSpPr>
        <p:spPr bwMode="auto">
          <a:xfrm>
            <a:off x="10556875" y="6591300"/>
            <a:ext cx="442563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a:p>
        </p:txBody>
      </p:sp>
      <p:pic>
        <p:nvPicPr>
          <p:cNvPr id="31749" name="Picture 1029">
            <a:extLst>
              <a:ext uri="{FF2B5EF4-FFF2-40B4-BE49-F238E27FC236}">
                <a16:creationId xmlns:a16="http://schemas.microsoft.com/office/drawing/2014/main" id="{AAB4E27E-7AF2-4207-BA76-90AB1AD4B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0450" y="7759700"/>
            <a:ext cx="21605875" cy="2117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1030">
            <a:extLst>
              <a:ext uri="{FF2B5EF4-FFF2-40B4-BE49-F238E27FC236}">
                <a16:creationId xmlns:a16="http://schemas.microsoft.com/office/drawing/2014/main" id="{B030C588-EB3C-484A-99FA-0109EABA0877}"/>
              </a:ext>
            </a:extLst>
          </p:cNvPr>
          <p:cNvSpPr txBox="1">
            <a:spLocks noChangeArrowheads="1"/>
          </p:cNvSpPr>
          <p:nvPr/>
        </p:nvSpPr>
        <p:spPr bwMode="auto">
          <a:xfrm>
            <a:off x="6735763" y="29467175"/>
            <a:ext cx="99123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1400" u="none"/>
              <a:t>With RF power</a:t>
            </a:r>
          </a:p>
        </p:txBody>
      </p:sp>
      <p:sp>
        <p:nvSpPr>
          <p:cNvPr id="31751" name="Text Box 1031">
            <a:extLst>
              <a:ext uri="{FF2B5EF4-FFF2-40B4-BE49-F238E27FC236}">
                <a16:creationId xmlns:a16="http://schemas.microsoft.com/office/drawing/2014/main" id="{EEEB3D99-86A6-4622-9BB3-CD74620F35E9}"/>
              </a:ext>
            </a:extLst>
          </p:cNvPr>
          <p:cNvSpPr txBox="1">
            <a:spLocks noChangeArrowheads="1"/>
          </p:cNvSpPr>
          <p:nvPr/>
        </p:nvSpPr>
        <p:spPr bwMode="auto">
          <a:xfrm>
            <a:off x="26700163" y="29467175"/>
            <a:ext cx="1178083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1400" u="none"/>
              <a:t>Without RF power</a:t>
            </a:r>
          </a:p>
        </p:txBody>
      </p:sp>
      <p:sp>
        <p:nvSpPr>
          <p:cNvPr id="31752" name="Text Box 1032">
            <a:extLst>
              <a:ext uri="{FF2B5EF4-FFF2-40B4-BE49-F238E27FC236}">
                <a16:creationId xmlns:a16="http://schemas.microsoft.com/office/drawing/2014/main" id="{CA2E8F03-F08C-4C72-897C-26E472E67B98}"/>
              </a:ext>
            </a:extLst>
          </p:cNvPr>
          <p:cNvSpPr txBox="1">
            <a:spLocks noChangeArrowheads="1"/>
          </p:cNvSpPr>
          <p:nvPr/>
        </p:nvSpPr>
        <p:spPr bwMode="auto">
          <a:xfrm>
            <a:off x="0" y="0"/>
            <a:ext cx="44256325" cy="45313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r>
              <a:rPr lang="en-US" altLang="en-US" sz="13300" b="1" u="none" dirty="0">
                <a:solidFill>
                  <a:schemeClr val="accent2"/>
                </a:solidFill>
              </a:rPr>
              <a:t>Impurity Signals Detected by Spectroscopy Diagnostics: </a:t>
            </a:r>
          </a:p>
          <a:p>
            <a:pPr algn="ctr" eaLnBrk="1" hangingPunct="1"/>
            <a:r>
              <a:rPr lang="en-US" altLang="en-US" sz="13300" b="1" u="none" dirty="0"/>
              <a:t>No additional impurities due to RF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03C2EF40-A5F1-4E9D-B584-3830DFE32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496463" cy="179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a:extLst>
              <a:ext uri="{FF2B5EF4-FFF2-40B4-BE49-F238E27FC236}">
                <a16:creationId xmlns:a16="http://schemas.microsoft.com/office/drawing/2014/main" id="{1AA196E9-E2F6-4DFD-A978-95C2EDF88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4275" y="13709650"/>
            <a:ext cx="21297900" cy="179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79875790-95C4-4DF5-BC23-778A6F39DFC7}"/>
              </a:ext>
            </a:extLst>
          </p:cNvPr>
          <p:cNvSpPr txBox="1">
            <a:spLocks noChangeArrowheads="1"/>
          </p:cNvSpPr>
          <p:nvPr/>
        </p:nvSpPr>
        <p:spPr bwMode="auto">
          <a:xfrm>
            <a:off x="660400" y="18669000"/>
            <a:ext cx="21818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1400" u="none"/>
              <a:t>Plasma shot is with gas puff</a:t>
            </a:r>
          </a:p>
        </p:txBody>
      </p:sp>
      <p:sp>
        <p:nvSpPr>
          <p:cNvPr id="32773" name="Line 5">
            <a:extLst>
              <a:ext uri="{FF2B5EF4-FFF2-40B4-BE49-F238E27FC236}">
                <a16:creationId xmlns:a16="http://schemas.microsoft.com/office/drawing/2014/main" id="{C778AE85-7007-4D12-ADF7-A12B9F72EDA8}"/>
              </a:ext>
            </a:extLst>
          </p:cNvPr>
          <p:cNvSpPr>
            <a:spLocks noChangeShapeType="1"/>
          </p:cNvSpPr>
          <p:nvPr/>
        </p:nvSpPr>
        <p:spPr bwMode="auto">
          <a:xfrm flipV="1">
            <a:off x="7745413" y="17929225"/>
            <a:ext cx="1106487" cy="3163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2774" name="Text Box 6">
            <a:extLst>
              <a:ext uri="{FF2B5EF4-FFF2-40B4-BE49-F238E27FC236}">
                <a16:creationId xmlns:a16="http://schemas.microsoft.com/office/drawing/2014/main" id="{80A75B32-D8D8-4472-A60C-FACB6A53DFB4}"/>
              </a:ext>
            </a:extLst>
          </p:cNvPr>
          <p:cNvSpPr txBox="1">
            <a:spLocks noChangeArrowheads="1"/>
          </p:cNvSpPr>
          <p:nvPr/>
        </p:nvSpPr>
        <p:spPr bwMode="auto">
          <a:xfrm>
            <a:off x="1106488" y="26014363"/>
            <a:ext cx="180371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US" altLang="en-US" sz="11400" u="none"/>
              <a:t>Plasma  shot without gas puff</a:t>
            </a:r>
          </a:p>
        </p:txBody>
      </p:sp>
      <p:sp>
        <p:nvSpPr>
          <p:cNvPr id="32775" name="Line 7">
            <a:extLst>
              <a:ext uri="{FF2B5EF4-FFF2-40B4-BE49-F238E27FC236}">
                <a16:creationId xmlns:a16="http://schemas.microsoft.com/office/drawing/2014/main" id="{B7014226-4C86-4B2A-825C-BC998102D5B2}"/>
              </a:ext>
            </a:extLst>
          </p:cNvPr>
          <p:cNvSpPr>
            <a:spLocks noChangeShapeType="1"/>
          </p:cNvSpPr>
          <p:nvPr/>
        </p:nvSpPr>
        <p:spPr bwMode="auto">
          <a:xfrm flipV="1">
            <a:off x="18808700" y="24960263"/>
            <a:ext cx="4425950" cy="1757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2776" name="Rectangle 1026">
            <a:extLst>
              <a:ext uri="{FF2B5EF4-FFF2-40B4-BE49-F238E27FC236}">
                <a16:creationId xmlns:a16="http://schemas.microsoft.com/office/drawing/2014/main" id="{40DD1D49-A340-49F8-AA5C-EA333B37F6A9}"/>
              </a:ext>
            </a:extLst>
          </p:cNvPr>
          <p:cNvSpPr>
            <a:spLocks noChangeArrowheads="1"/>
          </p:cNvSpPr>
          <p:nvPr/>
        </p:nvSpPr>
        <p:spPr bwMode="auto">
          <a:xfrm>
            <a:off x="22860000" y="0"/>
            <a:ext cx="21396325"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nchor="ct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r>
              <a:rPr lang="en-US" altLang="en-US" sz="13000" b="1" u="none" dirty="0">
                <a:solidFill>
                  <a:schemeClr val="accent2"/>
                </a:solidFill>
              </a:rPr>
              <a:t>Effect of Gas Puff</a:t>
            </a:r>
            <a:endParaRPr lang="en-US" altLang="en-US" sz="13000" u="none" dirty="0">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a:extLst>
              <a:ext uri="{FF2B5EF4-FFF2-40B4-BE49-F238E27FC236}">
                <a16:creationId xmlns:a16="http://schemas.microsoft.com/office/drawing/2014/main" id="{9507AAC1-AAF8-4A61-8BB0-0A1BB5509F11}"/>
              </a:ext>
            </a:extLst>
          </p:cNvPr>
          <p:cNvSpPr>
            <a:spLocks noGrp="1"/>
          </p:cNvSpPr>
          <p:nvPr>
            <p:ph type="subTitle" idx="1"/>
          </p:nvPr>
        </p:nvSpPr>
        <p:spPr>
          <a:xfrm>
            <a:off x="0" y="26411238"/>
            <a:ext cx="44256325" cy="5227637"/>
          </a:xfrm>
        </p:spPr>
        <p:txBody>
          <a:bodyPr/>
          <a:lstStyle/>
          <a:p>
            <a:r>
              <a:rPr lang="en-IN" altLang="en-US" sz="11100" b="1" i="1" dirty="0"/>
              <a:t>Figure :</a:t>
            </a:r>
            <a:r>
              <a:rPr lang="en-IN" altLang="en-US" sz="11100" i="1" dirty="0"/>
              <a:t> Multiple RF pulses (100 kW) of short duration also give similar RF heating of plasma </a:t>
            </a:r>
            <a:endParaRPr lang="en-US" altLang="en-US" sz="11100" dirty="0"/>
          </a:p>
        </p:txBody>
      </p:sp>
      <p:pic>
        <p:nvPicPr>
          <p:cNvPr id="33795" name="Picture 3" descr="C:\Users\Sanjay\Desktop\28877.jpg">
            <a:extLst>
              <a:ext uri="{FF2B5EF4-FFF2-40B4-BE49-F238E27FC236}">
                <a16:creationId xmlns:a16="http://schemas.microsoft.com/office/drawing/2014/main" id="{0F1B16EE-AD3C-4FED-B372-1DCCAF58D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1570038"/>
            <a:ext cx="41605200" cy="233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F8371886-3AF1-440C-97C0-C3F80F064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32004000" cy="2473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6E7261E7-E583-4543-ACA1-17E98FECDA50}"/>
              </a:ext>
            </a:extLst>
          </p:cNvPr>
          <p:cNvSpPr>
            <a:spLocks noChangeArrowheads="1"/>
          </p:cNvSpPr>
          <p:nvPr/>
        </p:nvSpPr>
        <p:spPr bwMode="auto">
          <a:xfrm>
            <a:off x="0" y="25627013"/>
            <a:ext cx="44256325" cy="6011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12200" u="none">
                <a:solidFill>
                  <a:srgbClr val="FF3300"/>
                </a:solidFill>
                <a:cs typeface="Times New Roman" panose="02020603050405020304" pitchFamily="18" charset="0"/>
              </a:rPr>
              <a:t>Increment of electron temperature with input rf power shows almost linear dependence</a:t>
            </a:r>
            <a:r>
              <a:rPr lang="en-US" altLang="en-US" sz="8500" u="none">
                <a:solidFill>
                  <a:srgbClr val="FF3300"/>
                </a:solidFill>
              </a:rPr>
              <a:t>  </a:t>
            </a:r>
            <a:r>
              <a:rPr lang="en-US" altLang="en-US" sz="12200" u="none">
                <a:solidFill>
                  <a:srgbClr val="FF3300"/>
                </a:solidFill>
              </a:rPr>
              <a:t>which is observed in many tokamaks including JET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a:extLst>
              <a:ext uri="{FF2B5EF4-FFF2-40B4-BE49-F238E27FC236}">
                <a16:creationId xmlns:a16="http://schemas.microsoft.com/office/drawing/2014/main" id="{F414824D-1C77-4F40-A323-22BF8DB4B4B8}"/>
              </a:ext>
            </a:extLst>
          </p:cNvPr>
          <p:cNvSpPr>
            <a:spLocks noGrp="1"/>
          </p:cNvSpPr>
          <p:nvPr>
            <p:ph type="subTitle" idx="1"/>
          </p:nvPr>
        </p:nvSpPr>
        <p:spPr>
          <a:xfrm>
            <a:off x="0" y="0"/>
            <a:ext cx="44256325" cy="31638875"/>
          </a:xfrm>
        </p:spPr>
        <p:txBody>
          <a:bodyPr/>
          <a:lstStyle/>
          <a:p>
            <a:pPr algn="l"/>
            <a:r>
              <a:rPr lang="en-IN" altLang="en-US" sz="13300" b="1" dirty="0">
                <a:solidFill>
                  <a:schemeClr val="accent2"/>
                </a:solidFill>
              </a:rPr>
              <a:t>Charge Exchange Diagnostic </a:t>
            </a:r>
            <a:endParaRPr lang="en-IN" altLang="en-US" sz="13300" dirty="0">
              <a:solidFill>
                <a:schemeClr val="accent2"/>
              </a:solidFill>
            </a:endParaRPr>
          </a:p>
          <a:p>
            <a:pPr algn="l"/>
            <a:r>
              <a:rPr lang="en-IN" altLang="en-US" sz="13000" dirty="0"/>
              <a:t>In case of normal plasma discharge (without ICRH pulse) it has been observed that the ratio of surface temperature at ion heating-side to electron heating-side of the limiter remains &lt;1 at any point of time during the discharge.</a:t>
            </a:r>
          </a:p>
          <a:p>
            <a:pPr algn="l"/>
            <a:endParaRPr lang="en-IN" altLang="en-US" sz="13000" dirty="0"/>
          </a:p>
          <a:p>
            <a:pPr algn="l"/>
            <a:r>
              <a:rPr lang="en-IN" altLang="en-US" sz="13000" dirty="0"/>
              <a:t>It has been observed that for the set of plasma discharges (~14 discharges) the ratio is &gt;1 just after the introduction of RF pulse.  </a:t>
            </a:r>
          </a:p>
        </p:txBody>
      </p:sp>
      <p:sp>
        <p:nvSpPr>
          <p:cNvPr id="2" name="Rectangle 1">
            <a:extLst>
              <a:ext uri="{FF2B5EF4-FFF2-40B4-BE49-F238E27FC236}">
                <a16:creationId xmlns:a16="http://schemas.microsoft.com/office/drawing/2014/main" id="{9298B312-18E6-4264-908E-2E216B8E7114}"/>
              </a:ext>
            </a:extLst>
          </p:cNvPr>
          <p:cNvSpPr/>
          <p:nvPr/>
        </p:nvSpPr>
        <p:spPr>
          <a:xfrm>
            <a:off x="334962" y="18486437"/>
            <a:ext cx="44256325" cy="9479518"/>
          </a:xfrm>
          <a:prstGeom prst="rect">
            <a:avLst/>
          </a:prstGeom>
        </p:spPr>
        <p:txBody>
          <a:bodyPr wrap="square">
            <a:spAutoFit/>
          </a:bodyPr>
          <a:lstStyle/>
          <a:p>
            <a:r>
              <a:rPr lang="en-IN" sz="12200" u="none" dirty="0">
                <a:ea typeface="Calibri" panose="020F0502020204030204" pitchFamily="34" charset="0"/>
              </a:rPr>
              <a:t>This can be attributed to the absorption of ICRH energy by ions and increase in the perpendicular ion velocity component which can increase cross-field diffusion and this may results in deposition of higher heat flux at ion flow-side of the limiter surface compared to limiter electron flow-side. </a:t>
            </a:r>
            <a:endParaRPr lang="en-IN" sz="12200" u="non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0C0616B-BC06-49A4-AD0C-45782B4EEB3D}"/>
              </a:ext>
            </a:extLst>
          </p:cNvPr>
          <p:cNvSpPr>
            <a:spLocks noGrp="1"/>
          </p:cNvSpPr>
          <p:nvPr>
            <p:ph type="ctrTitle"/>
          </p:nvPr>
        </p:nvSpPr>
        <p:spPr>
          <a:xfrm>
            <a:off x="0" y="26411238"/>
            <a:ext cx="44256325" cy="5227637"/>
          </a:xfrm>
        </p:spPr>
        <p:txBody>
          <a:bodyPr/>
          <a:lstStyle/>
          <a:p>
            <a:r>
              <a:rPr lang="en-IN" altLang="en-US" sz="13000" i="1" dirty="0"/>
              <a:t>Figure:  ion temperature evolution with time for different RF powers., Y axis: </a:t>
            </a:r>
            <a:r>
              <a:rPr lang="en-IN" altLang="en-US" sz="13000" i="1" dirty="0" err="1"/>
              <a:t>Ti</a:t>
            </a:r>
            <a:r>
              <a:rPr lang="en-IN" altLang="en-US" sz="13000" i="1" dirty="0"/>
              <a:t> in eV, X axis: time in </a:t>
            </a:r>
            <a:r>
              <a:rPr lang="en-IN" altLang="en-US" sz="13000" i="1" dirty="0" err="1"/>
              <a:t>ms</a:t>
            </a:r>
            <a:endParaRPr lang="en-IN" altLang="en-US" sz="13000" dirty="0"/>
          </a:p>
        </p:txBody>
      </p:sp>
      <p:pic>
        <p:nvPicPr>
          <p:cNvPr id="39939" name="Picture 2" descr="C:\Users\Sanjay V. Kulkarni\Desktop\ci.jpg">
            <a:extLst>
              <a:ext uri="{FF2B5EF4-FFF2-40B4-BE49-F238E27FC236}">
                <a16:creationId xmlns:a16="http://schemas.microsoft.com/office/drawing/2014/main" id="{5E2E164F-1CC2-4FAB-B408-A762851DF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763" y="1722438"/>
            <a:ext cx="34671000" cy="2472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DEF19D0-7088-4529-A9D8-7BCBBA0EAD19}"/>
              </a:ext>
            </a:extLst>
          </p:cNvPr>
          <p:cNvSpPr>
            <a:spLocks noGrp="1"/>
          </p:cNvSpPr>
          <p:nvPr>
            <p:ph type="ctrTitle"/>
          </p:nvPr>
        </p:nvSpPr>
        <p:spPr>
          <a:xfrm>
            <a:off x="0" y="0"/>
            <a:ext cx="44256325" cy="2941638"/>
          </a:xfrm>
        </p:spPr>
        <p:txBody>
          <a:bodyPr/>
          <a:lstStyle/>
          <a:p>
            <a:r>
              <a:rPr lang="en-IN" altLang="en-US" sz="13300" b="1" dirty="0">
                <a:solidFill>
                  <a:schemeClr val="accent2"/>
                </a:solidFill>
              </a:rPr>
              <a:t>Time evolution of </a:t>
            </a:r>
            <a:r>
              <a:rPr lang="en-IN" altLang="en-US" sz="13300" dirty="0">
                <a:solidFill>
                  <a:schemeClr val="accent2"/>
                </a:solidFill>
              </a:rPr>
              <a:t>H</a:t>
            </a:r>
            <a:r>
              <a:rPr lang="en-IN" altLang="en-US" sz="13300" baseline="-25000" dirty="0">
                <a:solidFill>
                  <a:schemeClr val="accent2"/>
                </a:solidFill>
                <a:sym typeface="Symbol" panose="05050102010706020507" pitchFamily="18" charset="2"/>
              </a:rPr>
              <a:t></a:t>
            </a:r>
            <a:r>
              <a:rPr lang="en-IN" altLang="en-US" sz="13300" b="1" dirty="0">
                <a:solidFill>
                  <a:schemeClr val="accent2"/>
                </a:solidFill>
              </a:rPr>
              <a:t> using Linear Array Camera</a:t>
            </a:r>
            <a:r>
              <a:rPr lang="en-IN" altLang="en-US" sz="13300" b="1" baseline="-25000" dirty="0">
                <a:solidFill>
                  <a:schemeClr val="accent2"/>
                </a:solidFill>
                <a:sym typeface="Symbol" panose="05050102010706020507" pitchFamily="18" charset="2"/>
              </a:rPr>
              <a:t>  </a:t>
            </a:r>
            <a:endParaRPr lang="en-US" altLang="en-US" sz="13300" b="1" dirty="0">
              <a:solidFill>
                <a:schemeClr val="accent2"/>
              </a:solidFill>
            </a:endParaRPr>
          </a:p>
        </p:txBody>
      </p:sp>
      <p:sp>
        <p:nvSpPr>
          <p:cNvPr id="37891" name="Subtitle 2">
            <a:extLst>
              <a:ext uri="{FF2B5EF4-FFF2-40B4-BE49-F238E27FC236}">
                <a16:creationId xmlns:a16="http://schemas.microsoft.com/office/drawing/2014/main" id="{7B25590A-97B7-483F-B929-331916FA5267}"/>
              </a:ext>
            </a:extLst>
          </p:cNvPr>
          <p:cNvSpPr>
            <a:spLocks noGrp="1"/>
          </p:cNvSpPr>
          <p:nvPr>
            <p:ph type="subTitle" idx="1"/>
          </p:nvPr>
        </p:nvSpPr>
        <p:spPr>
          <a:xfrm>
            <a:off x="0" y="3094038"/>
            <a:ext cx="44256325" cy="28544837"/>
          </a:xfrm>
        </p:spPr>
        <p:txBody>
          <a:bodyPr/>
          <a:lstStyle/>
          <a:p>
            <a:pPr algn="l"/>
            <a:r>
              <a:rPr lang="en-IN" altLang="en-US" sz="13000" dirty="0"/>
              <a:t>The time evolution of  H</a:t>
            </a:r>
            <a:r>
              <a:rPr lang="en-IN" altLang="en-US" sz="13000" baseline="-25000" dirty="0">
                <a:sym typeface="Symbol" panose="05050102010706020507" pitchFamily="18" charset="2"/>
              </a:rPr>
              <a:t></a:t>
            </a:r>
            <a:r>
              <a:rPr lang="en-IN" altLang="en-US" sz="13000" baseline="-25000" dirty="0"/>
              <a:t> </a:t>
            </a:r>
            <a:r>
              <a:rPr lang="en-IN" altLang="en-US" sz="13000" dirty="0"/>
              <a:t>profile during ICRH heating experiments is also measured using the 512 elements </a:t>
            </a:r>
            <a:r>
              <a:rPr lang="en-IN" altLang="en-US" sz="13000" dirty="0">
                <a:solidFill>
                  <a:schemeClr val="accent2"/>
                </a:solidFill>
              </a:rPr>
              <a:t>linear array camera </a:t>
            </a:r>
            <a:r>
              <a:rPr lang="en-IN" altLang="en-US" sz="13000" dirty="0"/>
              <a:t>which is position aligned to view the complete poloidal cross section of plasma. </a:t>
            </a:r>
          </a:p>
          <a:p>
            <a:pPr algn="l"/>
            <a:r>
              <a:rPr lang="en-IN" altLang="en-US" sz="13000" dirty="0"/>
              <a:t>After the ICRH power is launched, there is reduction in H</a:t>
            </a:r>
            <a:r>
              <a:rPr lang="en-IN" altLang="en-US" sz="13000" baseline="-25000" dirty="0">
                <a:sym typeface="Symbol" panose="05050102010706020507" pitchFamily="18" charset="2"/>
              </a:rPr>
              <a:t></a:t>
            </a:r>
            <a:r>
              <a:rPr lang="en-IN" altLang="en-US" sz="13000" dirty="0"/>
              <a:t> intensity indicating the rise in plasma temperature and also shows that the position of plasma remains same.</a:t>
            </a:r>
          </a:p>
        </p:txBody>
      </p:sp>
      <p:pic>
        <p:nvPicPr>
          <p:cNvPr id="4" name="Picture 2" descr="C:\Users\Sanjay V. Kulkarni\Desktop\manoj.png">
            <a:extLst>
              <a:ext uri="{FF2B5EF4-FFF2-40B4-BE49-F238E27FC236}">
                <a16:creationId xmlns:a16="http://schemas.microsoft.com/office/drawing/2014/main" id="{2837EA8B-DF48-491B-B8C7-4391CD99E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765" y="17359484"/>
            <a:ext cx="26060400" cy="1412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C325895-2EB2-4B22-9D91-0F8C899F2176}"/>
              </a:ext>
            </a:extLst>
          </p:cNvPr>
          <p:cNvSpPr/>
          <p:nvPr/>
        </p:nvSpPr>
        <p:spPr>
          <a:xfrm>
            <a:off x="1587" y="20467638"/>
            <a:ext cx="17554575" cy="7478970"/>
          </a:xfrm>
          <a:prstGeom prst="rect">
            <a:avLst/>
          </a:prstGeom>
        </p:spPr>
        <p:txBody>
          <a:bodyPr wrap="square">
            <a:spAutoFit/>
          </a:bodyPr>
          <a:lstStyle/>
          <a:p>
            <a:r>
              <a:rPr lang="en-IN" altLang="en-US" sz="9600" b="1" i="1" u="none" dirty="0">
                <a:ea typeface="Calibri" panose="020F0502020204030204" pitchFamily="34" charset="0"/>
                <a:cs typeface="Times New Roman" panose="02020603050405020304" pitchFamily="18" charset="0"/>
              </a:rPr>
              <a:t>Figure :</a:t>
            </a:r>
            <a:r>
              <a:rPr lang="en-IN" altLang="en-US" sz="9600" i="1" u="none" dirty="0">
                <a:ea typeface="Calibri" panose="020F0502020204030204" pitchFamily="34" charset="0"/>
                <a:cs typeface="Times New Roman" panose="02020603050405020304" pitchFamily="18" charset="0"/>
              </a:rPr>
              <a:t> Time evolution of plasma profile during RF heating (a) RF power:  125kW, RF duration:30 </a:t>
            </a:r>
            <a:r>
              <a:rPr lang="en-IN" altLang="en-US" sz="9600" i="1" u="none" dirty="0" err="1">
                <a:ea typeface="Calibri" panose="020F0502020204030204" pitchFamily="34" charset="0"/>
                <a:cs typeface="Times New Roman" panose="02020603050405020304" pitchFamily="18" charset="0"/>
              </a:rPr>
              <a:t>ms</a:t>
            </a:r>
            <a:r>
              <a:rPr lang="en-IN" altLang="en-US" sz="9600" i="1" u="none" dirty="0">
                <a:ea typeface="Calibri" panose="020F0502020204030204" pitchFamily="34" charset="0"/>
                <a:cs typeface="Times New Roman" panose="02020603050405020304" pitchFamily="18" charset="0"/>
              </a:rPr>
              <a:t> (b) RF power : 60 kW, RF duration: 10 </a:t>
            </a:r>
            <a:r>
              <a:rPr lang="en-IN" altLang="en-US" sz="9600" i="1" u="none" dirty="0" err="1">
                <a:ea typeface="Calibri" panose="020F0502020204030204" pitchFamily="34" charset="0"/>
                <a:cs typeface="Times New Roman" panose="02020603050405020304" pitchFamily="18" charset="0"/>
              </a:rPr>
              <a:t>ms</a:t>
            </a:r>
            <a:endParaRPr lang="en-IN" altLang="en-US" sz="9600" u="non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59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A7E32E95-A315-482B-AFF9-85395253692A}"/>
              </a:ext>
            </a:extLst>
          </p:cNvPr>
          <p:cNvSpPr txBox="1">
            <a:spLocks noChangeArrowheads="1"/>
          </p:cNvSpPr>
          <p:nvPr/>
        </p:nvSpPr>
        <p:spPr bwMode="auto">
          <a:xfrm>
            <a:off x="334962" y="2428737"/>
            <a:ext cx="43921363" cy="2973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33112" tIns="216556" rIns="433112" bIns="216556">
            <a:spAutoFit/>
          </a:bodyPr>
          <a:lstStyle>
            <a:lvl1pPr marL="1257300" indent="-1257300"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5594350" indent="-12573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eaLnBrk="1" hangingPunct="1"/>
            <a:r>
              <a:rPr lang="en-IN" altLang="en-US" sz="11900" b="1" u="none" dirty="0">
                <a:solidFill>
                  <a:schemeClr val="accent2"/>
                </a:solidFill>
              </a:rPr>
              <a:t>Impurity Heating ?: </a:t>
            </a:r>
            <a:r>
              <a:rPr lang="en-IN" altLang="en-US" sz="11900" u="none" dirty="0">
                <a:solidFill>
                  <a:schemeClr val="tx2"/>
                </a:solidFill>
              </a:rPr>
              <a:t>No </a:t>
            </a:r>
            <a:r>
              <a:rPr lang="en-IN" altLang="en-US" sz="11900" u="none" dirty="0" err="1">
                <a:solidFill>
                  <a:schemeClr val="tx2"/>
                </a:solidFill>
              </a:rPr>
              <a:t>reso</a:t>
            </a:r>
            <a:r>
              <a:rPr lang="en-IN" altLang="en-US" sz="11900" u="none" dirty="0">
                <a:solidFill>
                  <a:schemeClr val="tx2"/>
                </a:solidFill>
              </a:rPr>
              <a:t>. layer for C and O and from results of spectroscopy diagnostics. </a:t>
            </a:r>
            <a:endParaRPr lang="en-US" altLang="en-US" sz="11900" u="none" dirty="0">
              <a:solidFill>
                <a:schemeClr val="tx2"/>
              </a:solidFill>
            </a:endParaRPr>
          </a:p>
          <a:p>
            <a:pPr eaLnBrk="1" hangingPunct="1"/>
            <a:r>
              <a:rPr lang="en-US" altLang="en-US" sz="11900" b="1" u="none" dirty="0">
                <a:solidFill>
                  <a:schemeClr val="accent2"/>
                </a:solidFill>
              </a:rPr>
              <a:t>Heating Possibilities:</a:t>
            </a:r>
          </a:p>
          <a:p>
            <a:pPr eaLnBrk="1" hangingPunct="1"/>
            <a:r>
              <a:rPr lang="en-US" altLang="en-US" sz="11900" b="1" u="none" dirty="0"/>
              <a:t>(A)</a:t>
            </a:r>
            <a:r>
              <a:rPr lang="en-US" altLang="en-US" sz="11900" u="none" dirty="0"/>
              <a:t> First ion heating and then electron heating:</a:t>
            </a:r>
          </a:p>
          <a:p>
            <a:pPr eaLnBrk="1" hangingPunct="1"/>
            <a:r>
              <a:rPr lang="en-US" altLang="en-US" sz="11900" u="none" dirty="0"/>
              <a:t>For ion-electron collisional process the minimum time is 18 </a:t>
            </a:r>
            <a:r>
              <a:rPr lang="en-US" altLang="en-US" sz="11900" u="none" dirty="0" err="1"/>
              <a:t>ms</a:t>
            </a:r>
            <a:r>
              <a:rPr lang="en-US" altLang="en-US" sz="11900" u="none" dirty="0"/>
              <a:t> for present parameters. Experimentally we observe electron temp. rise in less than few microseconds</a:t>
            </a:r>
          </a:p>
          <a:p>
            <a:pPr eaLnBrk="1" hangingPunct="1"/>
            <a:r>
              <a:rPr lang="en-US" altLang="en-US" sz="11900" b="1" u="none" dirty="0">
                <a:solidFill>
                  <a:schemeClr val="accent2"/>
                </a:solidFill>
              </a:rPr>
              <a:t>B. Direct Electron Heating:</a:t>
            </a:r>
          </a:p>
          <a:p>
            <a:pPr eaLnBrk="1" hangingPunct="1"/>
            <a:r>
              <a:rPr lang="en-US" altLang="en-US" sz="11900" u="none" dirty="0"/>
              <a:t>Typical time scale for electron-electron collision time is few microseconds.</a:t>
            </a:r>
          </a:p>
          <a:p>
            <a:pPr eaLnBrk="1" hangingPunct="1"/>
            <a:r>
              <a:rPr lang="en-US" altLang="en-US" sz="11900" u="none" dirty="0"/>
              <a:t>Direct electron heating is possible through NLD and TTMP</a:t>
            </a:r>
          </a:p>
          <a:p>
            <a:pPr eaLnBrk="1" hangingPunct="1"/>
            <a:r>
              <a:rPr lang="en-US" altLang="en-US" sz="11900" u="none" dirty="0"/>
              <a:t>A linear dependence of electron temperature with RF power (observed on JET).This should also give rise to ion heating.</a:t>
            </a:r>
          </a:p>
          <a:p>
            <a:pPr eaLnBrk="1" hangingPunct="1"/>
            <a:r>
              <a:rPr lang="en-US" altLang="en-US" sz="11900" u="none" dirty="0"/>
              <a:t>In current experiment, a combination of ion heating through cyclotron resonance  and direct electron heating due to NLD and TTMP is happening.</a:t>
            </a:r>
            <a:endParaRPr lang="en-US" altLang="en-US" sz="12300" u="none" dirty="0"/>
          </a:p>
        </p:txBody>
      </p:sp>
      <p:sp>
        <p:nvSpPr>
          <p:cNvPr id="40963" name="Text Box 3">
            <a:extLst>
              <a:ext uri="{FF2B5EF4-FFF2-40B4-BE49-F238E27FC236}">
                <a16:creationId xmlns:a16="http://schemas.microsoft.com/office/drawing/2014/main" id="{06E0FFA6-425D-4316-9C9C-6A505B136459}"/>
              </a:ext>
            </a:extLst>
          </p:cNvPr>
          <p:cNvSpPr txBox="1">
            <a:spLocks noChangeArrowheads="1"/>
          </p:cNvSpPr>
          <p:nvPr/>
        </p:nvSpPr>
        <p:spPr bwMode="auto">
          <a:xfrm>
            <a:off x="0" y="0"/>
            <a:ext cx="44256325" cy="2462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r>
              <a:rPr lang="en-US" altLang="en-US" sz="13000" b="1" u="none" dirty="0">
                <a:solidFill>
                  <a:schemeClr val="accent2"/>
                </a:solidFill>
              </a:rPr>
              <a:t>Methods of Heating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F5D47FDA-4B61-41C2-B89F-C669813167DB}"/>
              </a:ext>
            </a:extLst>
          </p:cNvPr>
          <p:cNvSpPr>
            <a:spLocks noGrp="1" noChangeArrowheads="1"/>
          </p:cNvSpPr>
          <p:nvPr>
            <p:ph idx="1"/>
          </p:nvPr>
        </p:nvSpPr>
        <p:spPr>
          <a:xfrm>
            <a:off x="0" y="0"/>
            <a:ext cx="44256325" cy="31638875"/>
          </a:xfrm>
        </p:spPr>
        <p:txBody>
          <a:bodyPr/>
          <a:lstStyle/>
          <a:p>
            <a:pPr marL="0" indent="0">
              <a:buNone/>
            </a:pPr>
            <a:r>
              <a:rPr lang="en-US" altLang="en-US" sz="13300" b="1" dirty="0">
                <a:solidFill>
                  <a:schemeClr val="accent2"/>
                </a:solidFill>
              </a:rPr>
              <a:t>Plasma Heating: Why?</a:t>
            </a:r>
          </a:p>
          <a:p>
            <a:pPr>
              <a:buFontTx/>
              <a:buNone/>
            </a:pPr>
            <a:r>
              <a:rPr lang="en-US" altLang="en-US" sz="13300" dirty="0"/>
              <a:t>As the plasma temperature rises, the efficiency to heat the plasma by Ohmic heating decreases. </a:t>
            </a:r>
          </a:p>
          <a:p>
            <a:pPr>
              <a:buFontTx/>
              <a:buNone/>
            </a:pPr>
            <a:r>
              <a:rPr lang="en-US" altLang="en-US" sz="13300" dirty="0"/>
              <a:t>At low temperatures the Ohmic heating is quite efficient  but because the resistance of the plasma varies with temperature as </a:t>
            </a:r>
            <a:r>
              <a:rPr lang="en-US" altLang="en-US" sz="13300" b="1" dirty="0"/>
              <a:t>T</a:t>
            </a:r>
            <a:r>
              <a:rPr lang="en-US" altLang="en-US" sz="13300" b="1" baseline="-25000" dirty="0"/>
              <a:t>e</a:t>
            </a:r>
            <a:r>
              <a:rPr lang="en-US" altLang="en-US" sz="13300" b="1" baseline="30000" dirty="0"/>
              <a:t>-3/2</a:t>
            </a:r>
            <a:r>
              <a:rPr lang="en-US" altLang="en-US" sz="13300" dirty="0"/>
              <a:t>, it becomes less effective at higher temperatures.</a:t>
            </a:r>
          </a:p>
          <a:p>
            <a:pPr>
              <a:buFontTx/>
              <a:buNone/>
            </a:pPr>
            <a:r>
              <a:rPr lang="en-US" altLang="en-US" sz="13300" dirty="0"/>
              <a:t>Also radiation losses increase with increase in temp.  and finally heating and losses get balanced to make Ohmic heating in-efficient further. (Max.T~1-2keV)</a:t>
            </a:r>
          </a:p>
          <a:p>
            <a:pPr>
              <a:buFontTx/>
              <a:buNone/>
            </a:pPr>
            <a:r>
              <a:rPr lang="en-US" altLang="en-US" sz="13300" dirty="0"/>
              <a:t>To further raise the temperature of the plasma to start fusion, one has to use auxiliary heating schemes.</a:t>
            </a:r>
          </a:p>
          <a:p>
            <a:pPr lvl="1">
              <a:buFontTx/>
              <a:buNone/>
            </a:pPr>
            <a:r>
              <a:rPr lang="en-US" altLang="en-US" sz="11900" dirty="0"/>
              <a:t> </a:t>
            </a:r>
            <a:endParaRPr lang="en-US" altLang="en-US" sz="11900" b="1" dirty="0">
              <a:solidFill>
                <a:schemeClr val="accent2"/>
              </a:solidFill>
            </a:endParaRPr>
          </a:p>
          <a:p>
            <a:pPr>
              <a:buFontTx/>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C05B322-B88E-4454-A4AE-25AAD12170DE}"/>
              </a:ext>
            </a:extLst>
          </p:cNvPr>
          <p:cNvSpPr>
            <a:spLocks noGrp="1" noChangeArrowheads="1"/>
          </p:cNvSpPr>
          <p:nvPr>
            <p:ph type="title"/>
          </p:nvPr>
        </p:nvSpPr>
        <p:spPr>
          <a:xfrm>
            <a:off x="0" y="0"/>
            <a:ext cx="44256325" cy="3048000"/>
          </a:xfrm>
          <a:solidFill>
            <a:schemeClr val="bg1"/>
          </a:solidFill>
        </p:spPr>
        <p:txBody>
          <a:bodyPr/>
          <a:lstStyle/>
          <a:p>
            <a:r>
              <a:rPr lang="en-US" altLang="en-US" sz="14000" b="1" dirty="0">
                <a:solidFill>
                  <a:schemeClr val="accent2"/>
                </a:solidFill>
              </a:rPr>
              <a:t>Summary of RF Heating Experiments</a:t>
            </a:r>
          </a:p>
        </p:txBody>
      </p:sp>
      <p:sp>
        <p:nvSpPr>
          <p:cNvPr id="43011" name="Rectangle 3">
            <a:extLst>
              <a:ext uri="{FF2B5EF4-FFF2-40B4-BE49-F238E27FC236}">
                <a16:creationId xmlns:a16="http://schemas.microsoft.com/office/drawing/2014/main" id="{E9782DD9-AAB6-4352-BF5D-63E58AF2DBDE}"/>
              </a:ext>
            </a:extLst>
          </p:cNvPr>
          <p:cNvSpPr>
            <a:spLocks noGrp="1" noChangeArrowheads="1"/>
          </p:cNvSpPr>
          <p:nvPr>
            <p:ph idx="1"/>
          </p:nvPr>
        </p:nvSpPr>
        <p:spPr>
          <a:xfrm>
            <a:off x="0" y="3581400"/>
            <a:ext cx="44256325" cy="28057475"/>
          </a:xfrm>
        </p:spPr>
        <p:txBody>
          <a:bodyPr/>
          <a:lstStyle/>
          <a:p>
            <a:pPr>
              <a:lnSpc>
                <a:spcPct val="90000"/>
              </a:lnSpc>
            </a:pPr>
            <a:r>
              <a:rPr lang="en-US" altLang="en-US" sz="12300" dirty="0"/>
              <a:t>The two RF pulses given during and after the plasma shot shows that there is no RF pick-up in most of the diagnostics signals</a:t>
            </a:r>
          </a:p>
          <a:p>
            <a:pPr>
              <a:lnSpc>
                <a:spcPct val="90000"/>
              </a:lnSpc>
            </a:pPr>
            <a:endParaRPr lang="en-US" altLang="en-US" sz="12300" dirty="0"/>
          </a:p>
          <a:p>
            <a:pPr>
              <a:lnSpc>
                <a:spcPct val="90000"/>
              </a:lnSpc>
            </a:pPr>
            <a:r>
              <a:rPr lang="en-US" altLang="en-US" sz="12300" dirty="0"/>
              <a:t>Soft X-ray diagnostic shows that there is an immediate increase of 80-100 eV temperature rise during RF pulse of 70-80 kW power and shows that electron heating is taking place. </a:t>
            </a:r>
          </a:p>
          <a:p>
            <a:pPr>
              <a:lnSpc>
                <a:spcPct val="90000"/>
              </a:lnSpc>
            </a:pPr>
            <a:endParaRPr lang="en-US" altLang="en-US" sz="12300" dirty="0"/>
          </a:p>
          <a:p>
            <a:pPr>
              <a:lnSpc>
                <a:spcPct val="90000"/>
              </a:lnSpc>
            </a:pPr>
            <a:r>
              <a:rPr lang="en-US" altLang="en-US" sz="12300" dirty="0"/>
              <a:t>Diamagnetic loop signal shows that there is an increase in internal energy (0.6-1kJ to 1-1.3 kJ) of the plasma during rf pulses indicating that  due to heating the stored energy of plasma increases after </a:t>
            </a:r>
            <a:r>
              <a:rPr lang="en-US" altLang="en-US" sz="12300" dirty="0" err="1"/>
              <a:t>thermalisation</a:t>
            </a:r>
            <a:r>
              <a:rPr lang="en-US" altLang="en-US" sz="12300" dirty="0"/>
              <a:t>.</a:t>
            </a:r>
          </a:p>
          <a:p>
            <a:pPr>
              <a:lnSpc>
                <a:spcPct val="90000"/>
              </a:lnSpc>
              <a:buFontTx/>
              <a:buNone/>
            </a:pPr>
            <a:endParaRPr lang="en-US" altLang="en-US" sz="12300" dirty="0"/>
          </a:p>
          <a:p>
            <a:pPr>
              <a:lnSpc>
                <a:spcPct val="90000"/>
              </a:lnSpc>
            </a:pPr>
            <a:r>
              <a:rPr lang="en-US" altLang="en-US" sz="12300" dirty="0"/>
              <a:t>The estimated energy confinement time is 2-4 </a:t>
            </a:r>
            <a:r>
              <a:rPr lang="en-US" altLang="en-US" sz="12300" dirty="0" err="1"/>
              <a:t>ms</a:t>
            </a:r>
            <a:r>
              <a:rPr lang="en-US" altLang="en-US" sz="12300" dirty="0"/>
              <a:t> in Ohmic phase and 3-6 </a:t>
            </a:r>
            <a:r>
              <a:rPr lang="en-US" altLang="en-US" sz="12300" dirty="0" err="1"/>
              <a:t>ms</a:t>
            </a:r>
            <a:r>
              <a:rPr lang="en-US" altLang="en-US" sz="12300" dirty="0"/>
              <a:t> during rf heating phase.</a:t>
            </a:r>
          </a:p>
          <a:p>
            <a:pPr>
              <a:lnSpc>
                <a:spcPct val="90000"/>
              </a:lnSpc>
              <a:buFontTx/>
              <a:buNone/>
            </a:pPr>
            <a:endParaRPr lang="en-US" altLang="en-US" sz="123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966CAA8-5AE9-4D7A-8C43-FFB8E646868C}"/>
              </a:ext>
            </a:extLst>
          </p:cNvPr>
          <p:cNvSpPr>
            <a:spLocks noGrp="1" noChangeArrowheads="1"/>
          </p:cNvSpPr>
          <p:nvPr>
            <p:ph idx="1"/>
          </p:nvPr>
        </p:nvSpPr>
        <p:spPr>
          <a:xfrm>
            <a:off x="0" y="0"/>
            <a:ext cx="44256325" cy="31638875"/>
          </a:xfrm>
        </p:spPr>
        <p:txBody>
          <a:bodyPr/>
          <a:lstStyle/>
          <a:p>
            <a:pPr>
              <a:lnSpc>
                <a:spcPct val="90000"/>
              </a:lnSpc>
              <a:buFontTx/>
              <a:buNone/>
            </a:pPr>
            <a:r>
              <a:rPr lang="en-US" altLang="en-US" sz="12300" dirty="0"/>
              <a:t> </a:t>
            </a:r>
          </a:p>
          <a:p>
            <a:pPr>
              <a:lnSpc>
                <a:spcPct val="90000"/>
              </a:lnSpc>
              <a:buFontTx/>
              <a:buNone/>
            </a:pPr>
            <a:endParaRPr lang="en-US" altLang="en-US" sz="12300" dirty="0"/>
          </a:p>
          <a:p>
            <a:pPr>
              <a:lnSpc>
                <a:spcPct val="90000"/>
              </a:lnSpc>
            </a:pPr>
            <a:r>
              <a:rPr lang="en-US" altLang="en-US" sz="12300" dirty="0"/>
              <a:t>The spectroscopy diagnostics show that the impurity level keeps on increasing with time and do not show extra increase in impurities during RF pulse, indicates that the possibility of impurity heating is less.</a:t>
            </a:r>
          </a:p>
          <a:p>
            <a:pPr>
              <a:lnSpc>
                <a:spcPct val="90000"/>
              </a:lnSpc>
            </a:pPr>
            <a:endParaRPr lang="en-US" altLang="en-US" sz="12300" dirty="0"/>
          </a:p>
          <a:p>
            <a:pPr>
              <a:lnSpc>
                <a:spcPct val="90000"/>
              </a:lnSpc>
            </a:pPr>
            <a:r>
              <a:rPr lang="en-US" altLang="en-US" sz="12300" dirty="0"/>
              <a:t>Microwave interferometer signal shows that there is slight increase in the plasma density during RF pulse which is reported on many tokamaks.</a:t>
            </a:r>
          </a:p>
          <a:p>
            <a:pPr>
              <a:lnSpc>
                <a:spcPct val="90000"/>
              </a:lnSpc>
            </a:pPr>
            <a:endParaRPr lang="en-US" altLang="en-US" sz="12300" dirty="0"/>
          </a:p>
          <a:p>
            <a:pPr>
              <a:lnSpc>
                <a:spcPct val="90000"/>
              </a:lnSpc>
            </a:pPr>
            <a:r>
              <a:rPr lang="en-US" altLang="en-US" sz="12300" dirty="0"/>
              <a:t>Microwave interferometer signal  also shows enhancement in amplitude of MHD activities during RF pulse</a:t>
            </a:r>
          </a:p>
          <a:p>
            <a:pPr>
              <a:lnSpc>
                <a:spcPct val="90000"/>
              </a:lnSpc>
              <a:buFontTx/>
              <a:buNone/>
            </a:pPr>
            <a:endParaRPr lang="en-US" altLang="en-US" sz="123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5BCD789-58AE-4FFD-A1B9-8D067EF62EDA}"/>
              </a:ext>
            </a:extLst>
          </p:cNvPr>
          <p:cNvSpPr>
            <a:spLocks noGrp="1"/>
          </p:cNvSpPr>
          <p:nvPr>
            <p:ph type="title"/>
          </p:nvPr>
        </p:nvSpPr>
        <p:spPr>
          <a:xfrm>
            <a:off x="0" y="0"/>
            <a:ext cx="44256325" cy="2560637"/>
          </a:xfrm>
        </p:spPr>
        <p:txBody>
          <a:bodyPr/>
          <a:lstStyle/>
          <a:p>
            <a:r>
              <a:rPr lang="en-US" altLang="en-US" sz="14000" b="1" dirty="0">
                <a:solidFill>
                  <a:schemeClr val="accent2"/>
                </a:solidFill>
              </a:rPr>
              <a:t>Why PI is required</a:t>
            </a:r>
            <a:endParaRPr lang="en-IN" altLang="en-US" sz="14000" b="1" dirty="0">
              <a:solidFill>
                <a:schemeClr val="accent2"/>
              </a:solidFill>
            </a:endParaRPr>
          </a:p>
        </p:txBody>
      </p:sp>
      <p:sp>
        <p:nvSpPr>
          <p:cNvPr id="46083" name="Content Placeholder 2">
            <a:extLst>
              <a:ext uri="{FF2B5EF4-FFF2-40B4-BE49-F238E27FC236}">
                <a16:creationId xmlns:a16="http://schemas.microsoft.com/office/drawing/2014/main" id="{B24C9682-71E8-40FF-BAE5-DA860B6AA072}"/>
              </a:ext>
            </a:extLst>
          </p:cNvPr>
          <p:cNvSpPr>
            <a:spLocks noGrp="1"/>
          </p:cNvSpPr>
          <p:nvPr>
            <p:ph idx="1"/>
          </p:nvPr>
        </p:nvSpPr>
        <p:spPr>
          <a:xfrm>
            <a:off x="0" y="2103437"/>
            <a:ext cx="44256325" cy="29535439"/>
          </a:xfrm>
        </p:spPr>
        <p:txBody>
          <a:bodyPr/>
          <a:lstStyle/>
          <a:p>
            <a:r>
              <a:rPr lang="en-US" altLang="en-US" sz="13300" dirty="0"/>
              <a:t>To have initial no. of electrons available for highly reproducible plasma discharges</a:t>
            </a:r>
          </a:p>
          <a:p>
            <a:r>
              <a:rPr lang="en-US" altLang="en-US" sz="13300" dirty="0"/>
              <a:t>to save volts-seconds from Ohmic transformer</a:t>
            </a:r>
          </a:p>
          <a:p>
            <a:r>
              <a:rPr lang="en-US" altLang="en-US" sz="13300" dirty="0"/>
              <a:t>To have a longer plasma discharge</a:t>
            </a:r>
          </a:p>
          <a:p>
            <a:r>
              <a:rPr lang="en-US" altLang="en-US" sz="13300" dirty="0"/>
              <a:t>To produce plasma at lower loop voltages in case of super-conducting tokamaks because of design of superconducting ohmic transformer and decrease in loop voltage due to penetration depth of cryostat</a:t>
            </a:r>
          </a:p>
          <a:p>
            <a:pPr marL="0" indent="0">
              <a:buNone/>
            </a:pPr>
            <a:r>
              <a:rPr lang="en-US" altLang="en-US" sz="13300" dirty="0">
                <a:solidFill>
                  <a:schemeClr val="accent2"/>
                </a:solidFill>
              </a:rPr>
              <a:t>Experimental parameters:</a:t>
            </a:r>
          </a:p>
          <a:p>
            <a:r>
              <a:rPr lang="en-IN" altLang="en-US" sz="13300" dirty="0"/>
              <a:t>RF Power : 19 kW to140 kW at 24.8 MHz</a:t>
            </a:r>
          </a:p>
          <a:p>
            <a:r>
              <a:rPr lang="en-IN" altLang="en-US" sz="13300" dirty="0"/>
              <a:t>B Toroidal : 0.075 T- 0.825 T</a:t>
            </a:r>
          </a:p>
          <a:p>
            <a:r>
              <a:rPr lang="en-IN" altLang="en-US" sz="13300" dirty="0"/>
              <a:t>Pressure : 10**-3 to 10**-5 torr</a:t>
            </a:r>
          </a:p>
          <a:p>
            <a:r>
              <a:rPr lang="en-IN" altLang="en-US" sz="13300" dirty="0"/>
              <a:t>Current Ramp up: up to 90 kA, 90 </a:t>
            </a:r>
            <a:r>
              <a:rPr lang="en-IN" altLang="en-US" sz="13300" dirty="0" err="1"/>
              <a:t>ms</a:t>
            </a:r>
            <a:endParaRPr lang="en-IN" altLang="en-US" sz="13300" dirty="0"/>
          </a:p>
          <a:p>
            <a:pPr marL="0" indent="0">
              <a:buNone/>
            </a:pPr>
            <a:endParaRPr lang="en-IN" altLang="en-US" sz="13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C7F3F47-D07C-4D7D-A670-4CAFA261A014}"/>
              </a:ext>
            </a:extLst>
          </p:cNvPr>
          <p:cNvSpPr>
            <a:spLocks noGrp="1"/>
          </p:cNvSpPr>
          <p:nvPr>
            <p:ph type="title"/>
          </p:nvPr>
        </p:nvSpPr>
        <p:spPr>
          <a:xfrm>
            <a:off x="0" y="0"/>
            <a:ext cx="44256325" cy="3295650"/>
          </a:xfrm>
        </p:spPr>
        <p:txBody>
          <a:bodyPr/>
          <a:lstStyle/>
          <a:p>
            <a:r>
              <a:rPr lang="en-US" altLang="en-US" sz="14000" b="1" dirty="0">
                <a:solidFill>
                  <a:schemeClr val="accent2"/>
                </a:solidFill>
              </a:rPr>
              <a:t>Experiments done on Aditya</a:t>
            </a:r>
            <a:endParaRPr lang="en-IN" altLang="en-US" sz="14000" b="1" dirty="0">
              <a:solidFill>
                <a:schemeClr val="accent2"/>
              </a:solidFill>
            </a:endParaRPr>
          </a:p>
        </p:txBody>
      </p:sp>
      <p:sp>
        <p:nvSpPr>
          <p:cNvPr id="48131" name="Content Placeholder 2">
            <a:extLst>
              <a:ext uri="{FF2B5EF4-FFF2-40B4-BE49-F238E27FC236}">
                <a16:creationId xmlns:a16="http://schemas.microsoft.com/office/drawing/2014/main" id="{3FE23099-F457-49D2-AC70-E69022EC2833}"/>
              </a:ext>
            </a:extLst>
          </p:cNvPr>
          <p:cNvSpPr>
            <a:spLocks noGrp="1"/>
          </p:cNvSpPr>
          <p:nvPr>
            <p:ph idx="1"/>
          </p:nvPr>
        </p:nvSpPr>
        <p:spPr>
          <a:xfrm>
            <a:off x="0" y="2560638"/>
            <a:ext cx="44256325" cy="29078238"/>
          </a:xfrm>
        </p:spPr>
        <p:txBody>
          <a:bodyPr/>
          <a:lstStyle/>
          <a:p>
            <a:r>
              <a:rPr lang="en-US" altLang="en-US" sz="13000" dirty="0"/>
              <a:t>In </a:t>
            </a:r>
            <a:r>
              <a:rPr lang="en-US" altLang="en-US" sz="13000" b="1" dirty="0">
                <a:solidFill>
                  <a:srgbClr val="FF0000"/>
                </a:solidFill>
              </a:rPr>
              <a:t>first phase </a:t>
            </a:r>
            <a:r>
              <a:rPr lang="en-US" altLang="en-US" sz="13000" dirty="0">
                <a:solidFill>
                  <a:srgbClr val="FF0000"/>
                </a:solidFill>
              </a:rPr>
              <a:t>only RF breakdown plasma </a:t>
            </a:r>
            <a:r>
              <a:rPr lang="en-US" altLang="en-US" sz="13000" dirty="0"/>
              <a:t>is produced at 24.8 MHz using a fast wave antenna without toroidal magnetic field and loop voltage.</a:t>
            </a:r>
          </a:p>
          <a:p>
            <a:r>
              <a:rPr lang="en-US" altLang="en-US" sz="13000" dirty="0"/>
              <a:t>In this phase it was observed that the breakdown is produced in antenna box in a wide range of pressures between 10</a:t>
            </a:r>
            <a:r>
              <a:rPr lang="en-US" altLang="en-US" sz="13000" baseline="30000" dirty="0"/>
              <a:t>-3</a:t>
            </a:r>
            <a:r>
              <a:rPr lang="en-US" altLang="en-US" sz="13000" dirty="0"/>
              <a:t>  Torr to 5x10</a:t>
            </a:r>
            <a:r>
              <a:rPr lang="en-US" altLang="en-US" sz="13000" baseline="30000" dirty="0"/>
              <a:t>-5</a:t>
            </a:r>
            <a:r>
              <a:rPr lang="en-US" altLang="en-US" sz="13000" dirty="0"/>
              <a:t> Torr. </a:t>
            </a:r>
          </a:p>
          <a:p>
            <a:r>
              <a:rPr lang="en-US" altLang="en-US" sz="13000" dirty="0"/>
              <a:t>However the position of breakdown changes with pressure.</a:t>
            </a:r>
          </a:p>
          <a:p>
            <a:pPr marL="0" indent="0">
              <a:buNone/>
            </a:pPr>
            <a:r>
              <a:rPr lang="en-US" altLang="en-US" sz="13000" dirty="0"/>
              <a:t>    In </a:t>
            </a:r>
            <a:r>
              <a:rPr lang="en-US" altLang="en-US" sz="13000" b="1" dirty="0">
                <a:solidFill>
                  <a:srgbClr val="FF0000"/>
                </a:solidFill>
              </a:rPr>
              <a:t>second phase</a:t>
            </a:r>
            <a:r>
              <a:rPr lang="en-US" altLang="en-US" sz="13000" dirty="0"/>
              <a:t>, </a:t>
            </a:r>
            <a:r>
              <a:rPr lang="en-US" altLang="en-US" sz="13000" dirty="0">
                <a:solidFill>
                  <a:srgbClr val="FF0000"/>
                </a:solidFill>
              </a:rPr>
              <a:t>RF plasma </a:t>
            </a:r>
            <a:r>
              <a:rPr lang="en-US" altLang="en-US" sz="13000" dirty="0"/>
              <a:t>is produced at 24.8 MHz, in </a:t>
            </a:r>
          </a:p>
          <a:p>
            <a:pPr marL="0" indent="0">
              <a:buNone/>
            </a:pPr>
            <a:r>
              <a:rPr lang="en-US" altLang="en-US" sz="13000" dirty="0"/>
              <a:t>    presence of </a:t>
            </a:r>
            <a:r>
              <a:rPr lang="en-US" altLang="en-US" sz="13000" dirty="0">
                <a:solidFill>
                  <a:srgbClr val="FF0000"/>
                </a:solidFill>
              </a:rPr>
              <a:t>toroidal magnetic field</a:t>
            </a:r>
            <a:r>
              <a:rPr lang="en-US" altLang="en-US" sz="13000" dirty="0"/>
              <a:t>.</a:t>
            </a:r>
          </a:p>
          <a:p>
            <a:r>
              <a:rPr lang="en-US" altLang="en-US" sz="13000" dirty="0"/>
              <a:t>Parameters varied: B Toroidal; 0.075 T to 0.825 T</a:t>
            </a:r>
          </a:p>
          <a:p>
            <a:r>
              <a:rPr lang="en-US" altLang="en-US" sz="13000" dirty="0"/>
              <a:t>Pressure: 8x10-4 to 3x10-5 Torr</a:t>
            </a:r>
          </a:p>
          <a:p>
            <a:r>
              <a:rPr lang="en-US" altLang="en-US" sz="13000" dirty="0"/>
              <a:t>RF Power: 19 kW to 120 kW </a:t>
            </a:r>
          </a:p>
          <a:p>
            <a:r>
              <a:rPr lang="en-US" altLang="en-US" sz="13000" dirty="0">
                <a:solidFill>
                  <a:schemeClr val="accent2"/>
                </a:solidFill>
              </a:rPr>
              <a:t>Minimum TF : 900 Gauss, Minimum RF power for PI: 19 kW</a:t>
            </a:r>
          </a:p>
          <a:p>
            <a:endParaRPr lang="en-US" altLang="en-US" sz="13000" dirty="0"/>
          </a:p>
          <a:p>
            <a:pPr marL="0" indent="0">
              <a:buNone/>
            </a:pPr>
            <a:r>
              <a:rPr lang="en-US" altLang="en-US" sz="13800" dirty="0"/>
              <a:t> </a:t>
            </a:r>
            <a:endParaRPr lang="en-IN" altLang="en-US" sz="13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9D1E5F0F-7289-41EC-831F-6FD6E5E555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06638"/>
            <a:ext cx="44256325" cy="177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3" name="Rectangle 3">
            <a:extLst>
              <a:ext uri="{FF2B5EF4-FFF2-40B4-BE49-F238E27FC236}">
                <a16:creationId xmlns:a16="http://schemas.microsoft.com/office/drawing/2014/main" id="{923F4962-B962-4386-96D7-2722BE434C17}"/>
              </a:ext>
            </a:extLst>
          </p:cNvPr>
          <p:cNvSpPr>
            <a:spLocks noChangeArrowheads="1"/>
          </p:cNvSpPr>
          <p:nvPr/>
        </p:nvSpPr>
        <p:spPr bwMode="auto">
          <a:xfrm>
            <a:off x="0" y="20069629"/>
            <a:ext cx="44256325" cy="10440080"/>
          </a:xfrm>
          <a:prstGeom prst="rect">
            <a:avLst/>
          </a:prstGeom>
          <a:noFill/>
          <a:ln>
            <a:noFill/>
          </a:ln>
        </p:spPr>
        <p:txBody>
          <a:bodyPr lIns="433112" tIns="216556" rIns="433112" bIns="216556" anchor="ctr">
            <a:spAutoFit/>
          </a:bodyPr>
          <a:lstStyle/>
          <a:p>
            <a:pPr algn="just">
              <a:defRPr/>
            </a:pPr>
            <a:r>
              <a:rPr lang="en-US" sz="13000" b="1" u="none" dirty="0">
                <a:solidFill>
                  <a:srgbClr val="000000"/>
                </a:solidFill>
                <a:latin typeface="+mn-lt"/>
                <a:ea typeface="Calibri" pitchFamily="34" charset="0"/>
                <a:cs typeface="Times New Roman" pitchFamily="18" charset="0"/>
              </a:rPr>
              <a:t>Figure .  </a:t>
            </a:r>
            <a:r>
              <a:rPr lang="en-US" sz="13000" u="none" dirty="0">
                <a:solidFill>
                  <a:srgbClr val="000000"/>
                </a:solidFill>
                <a:latin typeface="+mn-lt"/>
                <a:ea typeface="Calibri" pitchFamily="34" charset="0"/>
                <a:cs typeface="Times New Roman" pitchFamily="18" charset="0"/>
              </a:rPr>
              <a:t>(</a:t>
            </a:r>
            <a:r>
              <a:rPr lang="en-US" sz="13000" i="1" u="none" dirty="0">
                <a:solidFill>
                  <a:srgbClr val="000000"/>
                </a:solidFill>
                <a:latin typeface="+mn-lt"/>
                <a:ea typeface="MTMI" charset="0"/>
                <a:cs typeface="Times New Roman" pitchFamily="18" charset="0"/>
              </a:rPr>
              <a:t>a</a:t>
            </a:r>
            <a:r>
              <a:rPr lang="en-US" sz="13000" u="none" dirty="0">
                <a:solidFill>
                  <a:srgbClr val="000000"/>
                </a:solidFill>
                <a:latin typeface="+mn-lt"/>
                <a:ea typeface="Calibri" pitchFamily="34" charset="0"/>
                <a:cs typeface="Times New Roman" pitchFamily="18" charset="0"/>
              </a:rPr>
              <a:t>) </a:t>
            </a:r>
            <a:r>
              <a:rPr lang="en-US" sz="13000" u="none" dirty="0">
                <a:solidFill>
                  <a:srgbClr val="000000"/>
                </a:solidFill>
                <a:latin typeface="+mn-lt"/>
                <a:ea typeface="Arial" pitchFamily="34" charset="0"/>
                <a:cs typeface="Times New Roman" pitchFamily="18" charset="0"/>
              </a:rPr>
              <a:t>H</a:t>
            </a:r>
            <a:r>
              <a:rPr lang="en-US" sz="13000" u="none" baseline="-30000" dirty="0">
                <a:solidFill>
                  <a:srgbClr val="000000"/>
                </a:solidFill>
                <a:latin typeface="+mn-lt"/>
                <a:ea typeface="Arial" pitchFamily="34" charset="0"/>
                <a:cs typeface="Times New Roman" pitchFamily="18" charset="0"/>
                <a:sym typeface="Symbol" pitchFamily="18" charset="2"/>
              </a:rPr>
              <a:t></a:t>
            </a:r>
            <a:r>
              <a:rPr lang="en-US" sz="13000" u="none" baseline="30000" dirty="0">
                <a:solidFill>
                  <a:srgbClr val="000000"/>
                </a:solidFill>
                <a:latin typeface="+mn-lt"/>
                <a:ea typeface="Arial" pitchFamily="34" charset="0"/>
                <a:cs typeface="Times New Roman" pitchFamily="18" charset="0"/>
              </a:rPr>
              <a:t> </a:t>
            </a:r>
            <a:r>
              <a:rPr lang="en-US" sz="13000" u="none" dirty="0">
                <a:solidFill>
                  <a:srgbClr val="000000"/>
                </a:solidFill>
                <a:latin typeface="+mn-lt"/>
                <a:ea typeface="Calibri" pitchFamily="34" charset="0"/>
                <a:cs typeface="Times New Roman" pitchFamily="18" charset="0"/>
                <a:sym typeface="Symbol" pitchFamily="18" charset="2"/>
              </a:rPr>
              <a:t>(</a:t>
            </a:r>
            <a:r>
              <a:rPr lang="en-US" sz="13000" u="none" dirty="0" err="1">
                <a:solidFill>
                  <a:srgbClr val="000000"/>
                </a:solidFill>
                <a:latin typeface="+mn-lt"/>
                <a:ea typeface="Calibri" pitchFamily="34" charset="0"/>
                <a:cs typeface="Times New Roman" pitchFamily="18" charset="0"/>
                <a:sym typeface="Symbol" pitchFamily="18" charset="2"/>
              </a:rPr>
              <a:t>a.u</a:t>
            </a:r>
            <a:r>
              <a:rPr lang="en-US" sz="13000" u="none" dirty="0">
                <a:solidFill>
                  <a:srgbClr val="000000"/>
                </a:solidFill>
                <a:latin typeface="+mn-lt"/>
                <a:ea typeface="Calibri" pitchFamily="34" charset="0"/>
                <a:cs typeface="Times New Roman" pitchFamily="18" charset="0"/>
                <a:sym typeface="Symbol" pitchFamily="18" charset="2"/>
              </a:rPr>
              <a:t>) </a:t>
            </a:r>
          </a:p>
          <a:p>
            <a:pPr algn="just">
              <a:defRPr/>
            </a:pPr>
            <a:r>
              <a:rPr lang="en-US" sz="13000" u="none" dirty="0">
                <a:solidFill>
                  <a:srgbClr val="000000"/>
                </a:solidFill>
                <a:latin typeface="+mn-lt"/>
                <a:ea typeface="Calibri" pitchFamily="34" charset="0"/>
                <a:cs typeface="Times New Roman" pitchFamily="18" charset="0"/>
                <a:sym typeface="Symbol" pitchFamily="18" charset="2"/>
              </a:rPr>
              <a:t>               (b) Pressure(value x </a:t>
            </a:r>
            <a:r>
              <a:rPr lang="en-US" sz="13000" u="none" dirty="0" err="1">
                <a:solidFill>
                  <a:srgbClr val="000000"/>
                </a:solidFill>
                <a:latin typeface="+mn-lt"/>
                <a:ea typeface="Calibri" pitchFamily="34" charset="0"/>
                <a:cs typeface="Times New Roman" pitchFamily="18" charset="0"/>
                <a:sym typeface="Symbol" pitchFamily="18" charset="2"/>
              </a:rPr>
              <a:t>calib</a:t>
            </a:r>
            <a:r>
              <a:rPr lang="en-US" sz="13000" u="none" dirty="0">
                <a:solidFill>
                  <a:srgbClr val="000000"/>
                </a:solidFill>
                <a:latin typeface="+mn-lt"/>
                <a:ea typeface="Calibri" pitchFamily="34" charset="0"/>
                <a:cs typeface="Times New Roman" pitchFamily="18" charset="0"/>
                <a:sym typeface="Symbol" pitchFamily="18" charset="2"/>
              </a:rPr>
              <a:t>. factor 4) </a:t>
            </a:r>
          </a:p>
          <a:p>
            <a:pPr algn="just">
              <a:defRPr/>
            </a:pPr>
            <a:r>
              <a:rPr lang="en-US" sz="13000" u="none" dirty="0">
                <a:solidFill>
                  <a:srgbClr val="000000"/>
                </a:solidFill>
                <a:latin typeface="+mn-lt"/>
                <a:ea typeface="Calibri" pitchFamily="34" charset="0"/>
                <a:cs typeface="Times New Roman" pitchFamily="18" charset="0"/>
                <a:sym typeface="Symbol" pitchFamily="18" charset="2"/>
              </a:rPr>
              <a:t>               (c) ICRF power </a:t>
            </a:r>
          </a:p>
          <a:p>
            <a:pPr algn="just">
              <a:defRPr/>
            </a:pPr>
            <a:r>
              <a:rPr lang="en-US" sz="13000" u="none" dirty="0">
                <a:solidFill>
                  <a:srgbClr val="000000"/>
                </a:solidFill>
                <a:latin typeface="+mn-lt"/>
                <a:ea typeface="Calibri" pitchFamily="34" charset="0"/>
                <a:cs typeface="Times New Roman" pitchFamily="18" charset="0"/>
                <a:sym typeface="Symbol" pitchFamily="18" charset="2"/>
              </a:rPr>
              <a:t>               (d) Reflectometry  </a:t>
            </a:r>
          </a:p>
          <a:p>
            <a:pPr algn="just">
              <a:defRPr/>
            </a:pPr>
            <a:r>
              <a:rPr lang="en-US" sz="13000" u="none" dirty="0">
                <a:solidFill>
                  <a:srgbClr val="000000"/>
                </a:solidFill>
                <a:latin typeface="+mn-lt"/>
                <a:ea typeface="Calibri" pitchFamily="34" charset="0"/>
                <a:cs typeface="Times New Roman" pitchFamily="18" charset="0"/>
                <a:sym typeface="Symbol" pitchFamily="18" charset="2"/>
              </a:rPr>
              <a:t>               (e) </a:t>
            </a:r>
            <a:r>
              <a:rPr lang="en-US" sz="13000" u="none" dirty="0" err="1">
                <a:solidFill>
                  <a:srgbClr val="000000"/>
                </a:solidFill>
                <a:latin typeface="+mn-lt"/>
                <a:ea typeface="Calibri" pitchFamily="34" charset="0"/>
                <a:cs typeface="Times New Roman" pitchFamily="18" charset="0"/>
                <a:sym typeface="Symbol" pitchFamily="18" charset="2"/>
              </a:rPr>
              <a:t>Dia</a:t>
            </a:r>
            <a:r>
              <a:rPr lang="en-US" sz="13000" u="none" dirty="0">
                <a:solidFill>
                  <a:srgbClr val="000000"/>
                </a:solidFill>
                <a:latin typeface="+mn-lt"/>
                <a:ea typeface="Calibri" pitchFamily="34" charset="0"/>
                <a:cs typeface="Times New Roman" pitchFamily="18" charset="0"/>
                <a:sym typeface="Symbol" pitchFamily="18" charset="2"/>
              </a:rPr>
              <a:t>-magnetic loop signal</a:t>
            </a:r>
            <a:endParaRPr lang="en-US" sz="13000" u="none" baseline="-30000" dirty="0">
              <a:solidFill>
                <a:srgbClr val="000000"/>
              </a:solidFill>
              <a:ea typeface="Arial" pitchFamily="34" charset="0"/>
              <a:cs typeface="Times New Roman" pitchFamily="18" charset="0"/>
              <a:sym typeface="Symbol" pitchFamily="18" charset="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375660C1-BC94-4814-88F4-C41A962FADC0}"/>
              </a:ext>
            </a:extLst>
          </p:cNvPr>
          <p:cNvSpPr>
            <a:spLocks noGrp="1"/>
          </p:cNvSpPr>
          <p:nvPr>
            <p:ph idx="1"/>
          </p:nvPr>
        </p:nvSpPr>
        <p:spPr>
          <a:xfrm>
            <a:off x="0" y="0"/>
            <a:ext cx="44256325" cy="31638875"/>
          </a:xfrm>
        </p:spPr>
        <p:txBody>
          <a:bodyPr/>
          <a:lstStyle/>
          <a:p>
            <a:r>
              <a:rPr lang="en-US" altLang="en-US" sz="14400" dirty="0"/>
              <a:t>In </a:t>
            </a:r>
            <a:r>
              <a:rPr lang="en-US" altLang="en-US" sz="14400" b="1" dirty="0">
                <a:solidFill>
                  <a:srgbClr val="FF0000"/>
                </a:solidFill>
              </a:rPr>
              <a:t>third phase</a:t>
            </a:r>
            <a:r>
              <a:rPr lang="en-US" altLang="en-US" sz="14400" dirty="0"/>
              <a:t>, the experiments are carried out with RF power and the </a:t>
            </a:r>
            <a:r>
              <a:rPr lang="en-US" altLang="en-US" sz="14400" dirty="0">
                <a:solidFill>
                  <a:srgbClr val="FF0000"/>
                </a:solidFill>
              </a:rPr>
              <a:t>full loop voltage of 22 volts</a:t>
            </a:r>
            <a:r>
              <a:rPr lang="en-US" altLang="en-US" sz="14400" dirty="0"/>
              <a:t>. The duration of pre-ionization pulse is from -150 </a:t>
            </a:r>
            <a:r>
              <a:rPr lang="en-US" altLang="en-US" sz="14400" dirty="0" err="1"/>
              <a:t>ms</a:t>
            </a:r>
            <a:r>
              <a:rPr lang="en-US" altLang="en-US" sz="14400" dirty="0"/>
              <a:t> with reference to Ohmic loop voltage starting at 0 </a:t>
            </a:r>
            <a:r>
              <a:rPr lang="en-US" altLang="en-US" sz="14400" dirty="0" err="1"/>
              <a:t>ms.</a:t>
            </a:r>
            <a:r>
              <a:rPr lang="en-US" altLang="en-US" sz="14400" dirty="0"/>
              <a:t> </a:t>
            </a:r>
          </a:p>
          <a:p>
            <a:endParaRPr lang="en-US" altLang="en-US" sz="14400" dirty="0"/>
          </a:p>
          <a:p>
            <a:r>
              <a:rPr lang="en-US" altLang="en-US" sz="14400" dirty="0"/>
              <a:t>In this experiment, the over-lapping time of RF power with loop voltage is varied and also the RF power is varied. The adjustment of the vertical field as well as the magnitude, duration and the frequency of the gas puff is varied to have current build up.</a:t>
            </a:r>
            <a:endParaRPr lang="en-IN" altLang="en-US" sz="14400" dirty="0"/>
          </a:p>
          <a:p>
            <a:endParaRPr lang="en-IN" altLang="en-US" sz="13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Content Placeholder 2">
            <a:extLst>
              <a:ext uri="{FF2B5EF4-FFF2-40B4-BE49-F238E27FC236}">
                <a16:creationId xmlns:a16="http://schemas.microsoft.com/office/drawing/2014/main" id="{CC40FD0B-BD75-4D60-A962-65E36DD167CD}"/>
              </a:ext>
            </a:extLst>
          </p:cNvPr>
          <p:cNvSpPr>
            <a:spLocks noGrp="1"/>
          </p:cNvSpPr>
          <p:nvPr>
            <p:ph idx="1"/>
          </p:nvPr>
        </p:nvSpPr>
        <p:spPr>
          <a:xfrm>
            <a:off x="0" y="0"/>
            <a:ext cx="44256325" cy="31638875"/>
          </a:xfrm>
        </p:spPr>
        <p:txBody>
          <a:bodyPr/>
          <a:lstStyle/>
          <a:p>
            <a:pPr>
              <a:defRPr/>
            </a:pPr>
            <a:r>
              <a:rPr lang="en-US" sz="14400" dirty="0"/>
              <a:t>In </a:t>
            </a:r>
            <a:r>
              <a:rPr lang="en-US" sz="14400" b="1" dirty="0">
                <a:solidFill>
                  <a:srgbClr val="FF0000"/>
                </a:solidFill>
              </a:rPr>
              <a:t>fourth phase </a:t>
            </a:r>
            <a:r>
              <a:rPr lang="en-US" sz="14400" dirty="0"/>
              <a:t>the </a:t>
            </a:r>
            <a:r>
              <a:rPr lang="en-US" sz="14400" dirty="0">
                <a:solidFill>
                  <a:srgbClr val="FF0000"/>
                </a:solidFill>
              </a:rPr>
              <a:t>loop voltage </a:t>
            </a:r>
            <a:r>
              <a:rPr lang="en-US" sz="14400" dirty="0"/>
              <a:t>of Ohmic transformer is </a:t>
            </a:r>
            <a:r>
              <a:rPr lang="en-US" sz="14400" dirty="0">
                <a:solidFill>
                  <a:srgbClr val="FF0000"/>
                </a:solidFill>
              </a:rPr>
              <a:t>decreased </a:t>
            </a:r>
            <a:r>
              <a:rPr lang="en-US" sz="14400" dirty="0"/>
              <a:t>by decreasing the current through the transformer due to which the available volts-sec also decrease. </a:t>
            </a:r>
          </a:p>
          <a:p>
            <a:pPr>
              <a:defRPr/>
            </a:pPr>
            <a:endParaRPr lang="en-US" sz="14400" dirty="0"/>
          </a:p>
          <a:p>
            <a:pPr>
              <a:defRPr/>
            </a:pPr>
            <a:r>
              <a:rPr lang="en-US" sz="14400" dirty="0"/>
              <a:t>In </a:t>
            </a:r>
            <a:r>
              <a:rPr lang="en-US" sz="14400" b="1" dirty="0">
                <a:solidFill>
                  <a:srgbClr val="FF0000"/>
                </a:solidFill>
              </a:rPr>
              <a:t>fifth phase </a:t>
            </a:r>
            <a:r>
              <a:rPr lang="en-US" sz="14400" dirty="0"/>
              <a:t>the resistors in the ohmic transformer are changed to keep available volt-seconds constant and the current ramp-up experiments are carried out at </a:t>
            </a:r>
            <a:r>
              <a:rPr lang="en-US" sz="14400" dirty="0">
                <a:solidFill>
                  <a:srgbClr val="FF0000"/>
                </a:solidFill>
              </a:rPr>
              <a:t>22V to 8 volts </a:t>
            </a:r>
            <a:r>
              <a:rPr lang="en-US" sz="14400" dirty="0"/>
              <a:t>loop voltage.</a:t>
            </a:r>
          </a:p>
          <a:p>
            <a:pPr marL="0" indent="0">
              <a:buFontTx/>
              <a:buNone/>
              <a:defRPr/>
            </a:pPr>
            <a:r>
              <a:rPr lang="en-US" sz="14400" dirty="0"/>
              <a:t> </a:t>
            </a:r>
          </a:p>
          <a:p>
            <a:pPr>
              <a:defRPr/>
            </a:pPr>
            <a:r>
              <a:rPr lang="en-US" sz="14400" dirty="0"/>
              <a:t> In </a:t>
            </a:r>
            <a:r>
              <a:rPr lang="en-US" sz="14400" b="1" dirty="0">
                <a:solidFill>
                  <a:srgbClr val="FF0000"/>
                </a:solidFill>
              </a:rPr>
              <a:t>sixth phase </a:t>
            </a:r>
            <a:r>
              <a:rPr lang="en-US" sz="14400" dirty="0"/>
              <a:t>the current build up experiments are carried out at fixed low loop voltage (8volts) at fixed RF power and gas pressure but with a slow rise time. </a:t>
            </a:r>
            <a:endParaRPr lang="en-IN" sz="14400" dirty="0"/>
          </a:p>
          <a:p>
            <a:pPr>
              <a:defRPr/>
            </a:pPr>
            <a:endParaRPr lang="en-IN" dirty="0"/>
          </a:p>
          <a:p>
            <a:pPr>
              <a:defRPr/>
            </a:pP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31C9652E-DEE6-4479-B787-7333D432E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2965450"/>
            <a:ext cx="40108188" cy="286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1">
            <a:extLst>
              <a:ext uri="{FF2B5EF4-FFF2-40B4-BE49-F238E27FC236}">
                <a16:creationId xmlns:a16="http://schemas.microsoft.com/office/drawing/2014/main" id="{6DE4C7B3-4A37-4703-9163-3B6B77448F97}"/>
              </a:ext>
            </a:extLst>
          </p:cNvPr>
          <p:cNvSpPr>
            <a:spLocks noChangeArrowheads="1"/>
          </p:cNvSpPr>
          <p:nvPr/>
        </p:nvSpPr>
        <p:spPr bwMode="auto">
          <a:xfrm>
            <a:off x="522288" y="0"/>
            <a:ext cx="4373403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IN" altLang="en-US" sz="13800" b="1" u="none" dirty="0">
                <a:solidFill>
                  <a:schemeClr val="accent2"/>
                </a:solidFill>
              </a:rPr>
              <a:t>Current ramp-up at 10 volts using 90 kW RF power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BA4D20C2-0569-400A-8DDB-B83A82249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3192463"/>
            <a:ext cx="44256325" cy="284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a:extLst>
              <a:ext uri="{FF2B5EF4-FFF2-40B4-BE49-F238E27FC236}">
                <a16:creationId xmlns:a16="http://schemas.microsoft.com/office/drawing/2014/main" id="{0ADF6AFC-6D61-4647-B7AC-A56A33727DF2}"/>
              </a:ext>
            </a:extLst>
          </p:cNvPr>
          <p:cNvSpPr>
            <a:spLocks noChangeArrowheads="1"/>
          </p:cNvSpPr>
          <p:nvPr/>
        </p:nvSpPr>
        <p:spPr bwMode="auto">
          <a:xfrm>
            <a:off x="100013" y="117475"/>
            <a:ext cx="441563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IN" altLang="en-US" sz="13800" b="1" u="none" dirty="0">
                <a:solidFill>
                  <a:schemeClr val="accent2"/>
                </a:solidFill>
              </a:rPr>
              <a:t>Current ramp-up at 10 volts using 90 kW RF power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ED28581-F012-4C55-A69A-67ECE16B2656}"/>
              </a:ext>
            </a:extLst>
          </p:cNvPr>
          <p:cNvSpPr>
            <a:spLocks noGrp="1"/>
          </p:cNvSpPr>
          <p:nvPr>
            <p:ph type="title"/>
          </p:nvPr>
        </p:nvSpPr>
        <p:spPr>
          <a:xfrm>
            <a:off x="0" y="22132925"/>
            <a:ext cx="44256325" cy="7594600"/>
          </a:xfrm>
        </p:spPr>
        <p:txBody>
          <a:bodyPr/>
          <a:lstStyle/>
          <a:p>
            <a:r>
              <a:rPr lang="en-IN" altLang="en-US" sz="13300"/>
              <a:t>Shot no. 24115</a:t>
            </a:r>
            <a:br>
              <a:rPr lang="en-IN" altLang="en-US" sz="13300"/>
            </a:br>
            <a:r>
              <a:rPr lang="en-IN" altLang="en-US" sz="13300"/>
              <a:t>RF - 70 kW, TF - 0.75 T, Pr - 7-8e-5 mBar, </a:t>
            </a:r>
            <a:br>
              <a:rPr lang="en-IN" altLang="en-US" sz="13300"/>
            </a:br>
            <a:r>
              <a:rPr lang="en-IN" altLang="en-US" sz="13300"/>
              <a:t>Vloop - 22 volts  </a:t>
            </a:r>
          </a:p>
        </p:txBody>
      </p:sp>
      <p:pic>
        <p:nvPicPr>
          <p:cNvPr id="55299" name="Picture 2" descr="C:\Users\Sanjay\Desktop\12thplan-presentation\shotno24115 4.bmp">
            <a:extLst>
              <a:ext uri="{FF2B5EF4-FFF2-40B4-BE49-F238E27FC236}">
                <a16:creationId xmlns:a16="http://schemas.microsoft.com/office/drawing/2014/main" id="{E96693D8-165B-43FF-A14F-93C463F31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913" y="871538"/>
            <a:ext cx="28782962" cy="2083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6EF17A3-B310-4DF3-BAB0-09538C1F3165}"/>
              </a:ext>
            </a:extLst>
          </p:cNvPr>
          <p:cNvSpPr>
            <a:spLocks noGrp="1"/>
          </p:cNvSpPr>
          <p:nvPr>
            <p:ph type="ctrTitle"/>
          </p:nvPr>
        </p:nvSpPr>
        <p:spPr>
          <a:xfrm>
            <a:off x="1706562" y="16220"/>
            <a:ext cx="41681399" cy="3886200"/>
          </a:xfrm>
        </p:spPr>
        <p:txBody>
          <a:bodyPr/>
          <a:lstStyle/>
          <a:p>
            <a:r>
              <a:rPr lang="en-US" altLang="en-US" sz="13300" b="1" dirty="0">
                <a:solidFill>
                  <a:schemeClr val="accent2"/>
                </a:solidFill>
              </a:rPr>
              <a:t>What is Ion Cyclotron Heating ?</a:t>
            </a:r>
            <a:br>
              <a:rPr lang="en-US" altLang="en-US" sz="15700" b="1" dirty="0">
                <a:solidFill>
                  <a:srgbClr val="FF0000"/>
                </a:solidFill>
              </a:rPr>
            </a:br>
            <a:endParaRPr lang="en-IN" altLang="en-US" sz="15700" dirty="0"/>
          </a:p>
        </p:txBody>
      </p:sp>
      <p:sp>
        <p:nvSpPr>
          <p:cNvPr id="9219" name="Subtitle 2">
            <a:extLst>
              <a:ext uri="{FF2B5EF4-FFF2-40B4-BE49-F238E27FC236}">
                <a16:creationId xmlns:a16="http://schemas.microsoft.com/office/drawing/2014/main" id="{0871B248-904C-4B85-BBA6-5CE6431D8B4B}"/>
              </a:ext>
            </a:extLst>
          </p:cNvPr>
          <p:cNvSpPr>
            <a:spLocks noGrp="1"/>
          </p:cNvSpPr>
          <p:nvPr>
            <p:ph type="subTitle" idx="1"/>
          </p:nvPr>
        </p:nvSpPr>
        <p:spPr>
          <a:xfrm>
            <a:off x="0" y="1646238"/>
            <a:ext cx="44256325" cy="29992638"/>
          </a:xfrm>
        </p:spPr>
        <p:txBody>
          <a:bodyPr/>
          <a:lstStyle/>
          <a:p>
            <a:pPr algn="l">
              <a:defRPr/>
            </a:pPr>
            <a:r>
              <a:rPr lang="en-US" sz="13300" dirty="0">
                <a:latin typeface="+mj-lt"/>
              </a:rPr>
              <a:t>The charged particles gyrate along the magnetic field lines and travel along the electric field lines. </a:t>
            </a:r>
          </a:p>
          <a:p>
            <a:pPr algn="l">
              <a:defRPr/>
            </a:pPr>
            <a:endParaRPr lang="en-US" sz="13300" dirty="0">
              <a:latin typeface="+mj-lt"/>
            </a:endParaRPr>
          </a:p>
          <a:p>
            <a:pPr algn="l">
              <a:defRPr/>
            </a:pPr>
            <a:r>
              <a:rPr lang="en-US" sz="13300" dirty="0">
                <a:latin typeface="+mj-lt"/>
              </a:rPr>
              <a:t>If we allow Electric field of RF or its component, to rotate in the direction of rotation of charged particle then the particle sees as if it is moving in the DC field and gets accelerated and acquires energy from the wave, then transfers energy to other particles through collisions and heating of plasma takes place</a:t>
            </a:r>
            <a:r>
              <a:rPr lang="en-US" sz="13300" dirty="0">
                <a:solidFill>
                  <a:schemeClr val="bg1"/>
                </a:solidFill>
                <a:latin typeface="+mj-lt"/>
              </a:rPr>
              <a:t>.</a:t>
            </a:r>
          </a:p>
          <a:p>
            <a:pPr>
              <a:defRPr/>
            </a:pPr>
            <a:endParaRPr lang="en-US" dirty="0">
              <a:solidFill>
                <a:srgbClr val="FF0000"/>
              </a:solidFill>
            </a:endParaRPr>
          </a:p>
          <a:p>
            <a:pPr>
              <a:defRPr/>
            </a:pP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37B6EA4-FF16-4C86-BACE-91879F56FE1C}"/>
              </a:ext>
            </a:extLst>
          </p:cNvPr>
          <p:cNvSpPr>
            <a:spLocks noGrp="1"/>
          </p:cNvSpPr>
          <p:nvPr>
            <p:ph type="ctrTitle"/>
          </p:nvPr>
        </p:nvSpPr>
        <p:spPr>
          <a:xfrm>
            <a:off x="0" y="731838"/>
            <a:ext cx="44256325" cy="2743200"/>
          </a:xfrm>
        </p:spPr>
        <p:txBody>
          <a:bodyPr/>
          <a:lstStyle/>
          <a:p>
            <a:r>
              <a:rPr lang="en-IN" altLang="en-US" sz="14000" b="1" dirty="0">
                <a:solidFill>
                  <a:schemeClr val="accent2"/>
                </a:solidFill>
              </a:rPr>
              <a:t>Density Disruption and Prolongation with ICRH</a:t>
            </a:r>
          </a:p>
        </p:txBody>
      </p:sp>
      <p:sp>
        <p:nvSpPr>
          <p:cNvPr id="56323" name="Subtitle 2">
            <a:extLst>
              <a:ext uri="{FF2B5EF4-FFF2-40B4-BE49-F238E27FC236}">
                <a16:creationId xmlns:a16="http://schemas.microsoft.com/office/drawing/2014/main" id="{59CD81BA-26AC-4913-B512-73E0593AC74F}"/>
              </a:ext>
            </a:extLst>
          </p:cNvPr>
          <p:cNvSpPr>
            <a:spLocks noGrp="1"/>
          </p:cNvSpPr>
          <p:nvPr>
            <p:ph type="subTitle" idx="1"/>
          </p:nvPr>
        </p:nvSpPr>
        <p:spPr>
          <a:xfrm>
            <a:off x="0" y="3551238"/>
            <a:ext cx="44256325" cy="28087637"/>
          </a:xfrm>
        </p:spPr>
        <p:txBody>
          <a:bodyPr/>
          <a:lstStyle/>
          <a:p>
            <a:pPr algn="l"/>
            <a:r>
              <a:rPr lang="en-US" altLang="en-US" sz="13300" dirty="0"/>
              <a:t>Disruption is done using gas puff</a:t>
            </a:r>
          </a:p>
          <a:p>
            <a:pPr algn="l"/>
            <a:r>
              <a:rPr lang="en-US" altLang="en-US" sz="13300" dirty="0"/>
              <a:t>Operation: pre-programmed and real time feedback control </a:t>
            </a:r>
          </a:p>
          <a:p>
            <a:pPr algn="l"/>
            <a:r>
              <a:rPr lang="en-US" altLang="en-US" sz="13300" dirty="0"/>
              <a:t>After obtaining normal repetitive discharges of 100 </a:t>
            </a:r>
            <a:r>
              <a:rPr lang="en-US" altLang="en-US" sz="13300" dirty="0" err="1"/>
              <a:t>ms</a:t>
            </a:r>
            <a:r>
              <a:rPr lang="en-US" altLang="en-US" sz="13300" dirty="0"/>
              <a:t> durations, hydrogen gas is puffed in sufficient amount during the plasma current plateau phase (from 40 to 45 </a:t>
            </a:r>
            <a:r>
              <a:rPr lang="en-US" altLang="en-US" sz="13300" dirty="0" err="1"/>
              <a:t>ms</a:t>
            </a:r>
            <a:r>
              <a:rPr lang="en-US" altLang="en-US" sz="13300" dirty="0"/>
              <a:t>) to obtain disruptive discharges. </a:t>
            </a:r>
          </a:p>
          <a:p>
            <a:pPr algn="l"/>
            <a:r>
              <a:rPr lang="en-US" altLang="en-US" sz="13300" dirty="0"/>
              <a:t>These disruptions are successfully mitigated by application of </a:t>
            </a:r>
            <a:r>
              <a:rPr lang="en-IN" altLang="en-US" sz="13300" dirty="0"/>
              <a:t>ICRH pulse of power of ~ 50 to 70 kW RF launched ~ 5 </a:t>
            </a:r>
            <a:r>
              <a:rPr lang="en-IN" altLang="en-US" sz="13300" dirty="0" err="1"/>
              <a:t>ms</a:t>
            </a:r>
            <a:r>
              <a:rPr lang="en-IN" altLang="en-US" sz="13300" dirty="0"/>
              <a:t> prior to the gas-puff. </a:t>
            </a:r>
          </a:p>
          <a:p>
            <a:pPr algn="l"/>
            <a:r>
              <a:rPr lang="en-IN" altLang="en-US" sz="13300" dirty="0"/>
              <a:t>Feedback to RF is given from H alpha signal of certain magnitude.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ubtitle 2">
            <a:extLst>
              <a:ext uri="{FF2B5EF4-FFF2-40B4-BE49-F238E27FC236}">
                <a16:creationId xmlns:a16="http://schemas.microsoft.com/office/drawing/2014/main" id="{84A42A5E-AEFA-4BDE-A4FF-B158FDEFA1D3}"/>
              </a:ext>
            </a:extLst>
          </p:cNvPr>
          <p:cNvSpPr>
            <a:spLocks noGrp="1"/>
          </p:cNvSpPr>
          <p:nvPr>
            <p:ph type="subTitle" idx="1"/>
          </p:nvPr>
        </p:nvSpPr>
        <p:spPr>
          <a:xfrm>
            <a:off x="0" y="0"/>
            <a:ext cx="44256325" cy="31638875"/>
          </a:xfrm>
        </p:spPr>
        <p:txBody>
          <a:bodyPr/>
          <a:lstStyle/>
          <a:p>
            <a:pPr algn="l"/>
            <a:r>
              <a:rPr lang="en-IN" altLang="en-US" sz="14200" b="1">
                <a:solidFill>
                  <a:schemeClr val="accent2"/>
                </a:solidFill>
              </a:rPr>
              <a:t>Experimental Details: </a:t>
            </a:r>
          </a:p>
          <a:p>
            <a:pPr algn="l"/>
            <a:r>
              <a:rPr lang="en-IN" altLang="en-US" sz="14200" b="1">
                <a:solidFill>
                  <a:schemeClr val="accent2"/>
                </a:solidFill>
              </a:rPr>
              <a:t> RF power introduced</a:t>
            </a:r>
            <a:r>
              <a:rPr lang="en-IN" altLang="en-US" sz="14200"/>
              <a:t>: 65-100 kW</a:t>
            </a:r>
          </a:p>
          <a:p>
            <a:pPr algn="l"/>
            <a:r>
              <a:rPr lang="en-IN" altLang="en-US" sz="14200" b="1">
                <a:solidFill>
                  <a:schemeClr val="accent2"/>
                </a:solidFill>
              </a:rPr>
              <a:t>Antenna</a:t>
            </a:r>
            <a:r>
              <a:rPr lang="en-IN" altLang="en-US" sz="14200">
                <a:solidFill>
                  <a:schemeClr val="accent2"/>
                </a:solidFill>
              </a:rPr>
              <a:t>:</a:t>
            </a:r>
            <a:r>
              <a:rPr lang="en-IN" altLang="en-US" sz="14200"/>
              <a:t> Poloidal Fast Wave Antenna</a:t>
            </a:r>
          </a:p>
          <a:p>
            <a:pPr algn="l"/>
            <a:r>
              <a:rPr lang="en-IN" altLang="en-US" sz="14200" b="1">
                <a:solidFill>
                  <a:schemeClr val="accent2"/>
                </a:solidFill>
              </a:rPr>
              <a:t>Toroidal Magnetic Field</a:t>
            </a:r>
            <a:r>
              <a:rPr lang="en-IN" altLang="en-US" sz="14200"/>
              <a:t>: 0.75 and 0.82 T</a:t>
            </a:r>
          </a:p>
          <a:p>
            <a:pPr algn="l"/>
            <a:r>
              <a:rPr lang="en-IN" altLang="en-US" sz="14200" b="1">
                <a:solidFill>
                  <a:schemeClr val="accent2"/>
                </a:solidFill>
              </a:rPr>
              <a:t>Density Disruption by :</a:t>
            </a:r>
            <a:r>
              <a:rPr lang="en-IN" altLang="en-US" sz="14200"/>
              <a:t> Gas puff</a:t>
            </a:r>
          </a:p>
          <a:p>
            <a:pPr algn="l"/>
            <a:r>
              <a:rPr lang="en-IN" altLang="en-US" sz="14200" b="1">
                <a:solidFill>
                  <a:schemeClr val="accent2"/>
                </a:solidFill>
              </a:rPr>
              <a:t>Disruption Mitigation done by two methods</a:t>
            </a:r>
            <a:r>
              <a:rPr lang="en-IN" altLang="en-US" sz="14200"/>
              <a:t>:</a:t>
            </a:r>
          </a:p>
          <a:p>
            <a:pPr algn="l"/>
            <a:r>
              <a:rPr lang="en-IN" altLang="en-US" sz="14200" b="1">
                <a:solidFill>
                  <a:schemeClr val="accent2"/>
                </a:solidFill>
              </a:rPr>
              <a:t>1</a:t>
            </a:r>
            <a:r>
              <a:rPr lang="en-IN" altLang="en-US" sz="14200">
                <a:solidFill>
                  <a:schemeClr val="accent2"/>
                </a:solidFill>
              </a:rPr>
              <a:t>.</a:t>
            </a:r>
            <a:r>
              <a:rPr lang="en-IN" altLang="en-US" sz="14200"/>
              <a:t> RF is introduced at particular time in a  pre-programme mode</a:t>
            </a:r>
          </a:p>
          <a:p>
            <a:pPr algn="l"/>
            <a:r>
              <a:rPr lang="en-IN" altLang="en-US" sz="14200" b="1">
                <a:solidFill>
                  <a:schemeClr val="accent2"/>
                </a:solidFill>
              </a:rPr>
              <a:t>2.</a:t>
            </a:r>
            <a:r>
              <a:rPr lang="en-IN" altLang="en-US" sz="14200"/>
              <a:t> RF is introduced from feedback from H alpha signal set above certain level.</a:t>
            </a:r>
          </a:p>
          <a:p>
            <a:pPr algn="l"/>
            <a:r>
              <a:rPr lang="en-IN" altLang="en-US" sz="14200" b="1">
                <a:solidFill>
                  <a:schemeClr val="accent2"/>
                </a:solidFill>
              </a:rPr>
              <a:t>Conclusions: </a:t>
            </a:r>
            <a:r>
              <a:rPr lang="en-IN" altLang="en-US" sz="14200"/>
              <a:t>The experiment is repeated four times and all the time we could mitigate the disruption successfully in manual as well as feedback mode.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8ADAC5B0-B8AD-4334-89CE-1779D36A4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4389438"/>
            <a:ext cx="43149838" cy="269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a:extLst>
              <a:ext uri="{FF2B5EF4-FFF2-40B4-BE49-F238E27FC236}">
                <a16:creationId xmlns:a16="http://schemas.microsoft.com/office/drawing/2014/main" id="{6D33BDC6-BD05-428C-B519-F4DF71DCDB81}"/>
              </a:ext>
            </a:extLst>
          </p:cNvPr>
          <p:cNvSpPr txBox="1">
            <a:spLocks noChangeArrowheads="1"/>
          </p:cNvSpPr>
          <p:nvPr/>
        </p:nvSpPr>
        <p:spPr bwMode="auto">
          <a:xfrm>
            <a:off x="0" y="0"/>
            <a:ext cx="43519725" cy="243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13000" b="1" u="none" dirty="0">
                <a:solidFill>
                  <a:schemeClr val="accent2"/>
                </a:solidFill>
              </a:rPr>
              <a:t>Disruption mitigation with pre-programmed ICRH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BFE63DE5-BF4E-494B-9CD1-347756F2D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2813050"/>
            <a:ext cx="42779950" cy="284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EAEAE47-4016-4DE5-AA2A-86C810FC3E52}"/>
              </a:ext>
            </a:extLst>
          </p:cNvPr>
          <p:cNvSpPr/>
          <p:nvPr/>
        </p:nvSpPr>
        <p:spPr>
          <a:xfrm>
            <a:off x="0" y="0"/>
            <a:ext cx="44256325" cy="2484438"/>
          </a:xfrm>
          <a:prstGeom prst="rect">
            <a:avLst/>
          </a:prstGeom>
        </p:spPr>
        <p:txBody>
          <a:bodyPr lIns="433682" tIns="216841" rIns="433682" bIns="216841">
            <a:spAutoFit/>
          </a:bodyPr>
          <a:lstStyle/>
          <a:p>
            <a:pPr algn="ctr" fontAlgn="auto">
              <a:spcBef>
                <a:spcPts val="0"/>
              </a:spcBef>
              <a:spcAft>
                <a:spcPts val="0"/>
              </a:spcAft>
              <a:defRPr/>
            </a:pPr>
            <a:r>
              <a:rPr lang="en-IN" sz="13300" b="1" u="none" dirty="0">
                <a:solidFill>
                  <a:schemeClr val="accent2"/>
                </a:solidFill>
                <a:latin typeface="+mn-lt"/>
              </a:rPr>
              <a:t>Real time Disruption mitigation using ICRH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a:extLst>
              <a:ext uri="{FF2B5EF4-FFF2-40B4-BE49-F238E27FC236}">
                <a16:creationId xmlns:a16="http://schemas.microsoft.com/office/drawing/2014/main" id="{87A75C77-0DCC-45AF-99BC-ED23D7B9968F}"/>
              </a:ext>
            </a:extLst>
          </p:cNvPr>
          <p:cNvSpPr>
            <a:spLocks noGrp="1"/>
          </p:cNvSpPr>
          <p:nvPr>
            <p:ph type="subTitle" idx="1"/>
          </p:nvPr>
        </p:nvSpPr>
        <p:spPr>
          <a:xfrm>
            <a:off x="487363" y="0"/>
            <a:ext cx="43768962" cy="31638875"/>
          </a:xfrm>
        </p:spPr>
        <p:txBody>
          <a:bodyPr/>
          <a:lstStyle/>
          <a:p>
            <a:r>
              <a:rPr lang="en-IN" altLang="en-US" dirty="0"/>
              <a:t> </a:t>
            </a:r>
            <a:r>
              <a:rPr lang="en-IN" altLang="en-US" sz="14400" b="1" dirty="0">
                <a:solidFill>
                  <a:schemeClr val="accent2"/>
                </a:solidFill>
              </a:rPr>
              <a:t>Summary of Disruption Mitigation Expt.</a:t>
            </a:r>
          </a:p>
          <a:p>
            <a:pPr algn="l"/>
            <a:r>
              <a:rPr lang="en-IN" altLang="en-US" sz="14000" dirty="0"/>
              <a:t>In an attempt to control the disruptions in real time, the gas-puff is used to give rise to disruption which also gives rise to H</a:t>
            </a:r>
            <a:r>
              <a:rPr lang="en-IN" altLang="en-US" sz="14000" baseline="-25000" dirty="0">
                <a:sym typeface="Symbol" panose="05050102010706020507" pitchFamily="18" charset="2"/>
              </a:rPr>
              <a:t></a:t>
            </a:r>
            <a:r>
              <a:rPr lang="en-IN" altLang="en-US" sz="14000" dirty="0"/>
              <a:t> intensity increase and is used as a precursor for the disruption. </a:t>
            </a:r>
          </a:p>
          <a:p>
            <a:pPr algn="l"/>
            <a:r>
              <a:rPr lang="en-IN" altLang="en-US" sz="14000" dirty="0"/>
              <a:t>A special comparator based trigger circuit is designed to generate a trigger for the onset of ICRH pulse when the H</a:t>
            </a:r>
            <a:r>
              <a:rPr lang="en-IN" altLang="en-US" sz="14000" baseline="-25000" dirty="0">
                <a:sym typeface="Symbol" panose="05050102010706020507" pitchFamily="18" charset="2"/>
              </a:rPr>
              <a:t></a:t>
            </a:r>
            <a:r>
              <a:rPr lang="en-IN" altLang="en-US" sz="14000" dirty="0"/>
              <a:t> intensity crosses a pre-set threshold.  </a:t>
            </a:r>
          </a:p>
          <a:p>
            <a:pPr algn="l"/>
            <a:r>
              <a:rPr lang="en-US" altLang="en-US" sz="14000" dirty="0"/>
              <a:t>It is expected that these results will be useful for future steady state tokamaks.</a:t>
            </a:r>
            <a:endParaRPr lang="en-IN" altLang="en-US" sz="14000" dirty="0"/>
          </a:p>
          <a:p>
            <a:endParaRPr lang="en-IN" altLang="en-US" dirty="0"/>
          </a:p>
          <a:p>
            <a:endParaRPr lang="en-I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7D8C-C00F-4E76-914D-C752013DC350}"/>
              </a:ext>
            </a:extLst>
          </p:cNvPr>
          <p:cNvSpPr>
            <a:spLocks noGrp="1"/>
          </p:cNvSpPr>
          <p:nvPr>
            <p:ph type="ctrTitle"/>
          </p:nvPr>
        </p:nvSpPr>
        <p:spPr>
          <a:xfrm>
            <a:off x="79102" y="36098"/>
            <a:ext cx="43842259" cy="2514600"/>
          </a:xfrm>
        </p:spPr>
        <p:txBody>
          <a:bodyPr/>
          <a:lstStyle/>
          <a:p>
            <a:r>
              <a:rPr lang="en-IN" altLang="en-US" sz="14400" b="1" dirty="0">
                <a:solidFill>
                  <a:schemeClr val="accent2"/>
                </a:solidFill>
              </a:rPr>
              <a:t>Wall Conditioning for Steady State Tokamak</a:t>
            </a:r>
            <a:endParaRPr lang="en-IN" sz="14400" dirty="0">
              <a:solidFill>
                <a:schemeClr val="accent2"/>
              </a:solidFill>
            </a:endParaRPr>
          </a:p>
        </p:txBody>
      </p:sp>
      <p:sp>
        <p:nvSpPr>
          <p:cNvPr id="3" name="Subtitle 2">
            <a:extLst>
              <a:ext uri="{FF2B5EF4-FFF2-40B4-BE49-F238E27FC236}">
                <a16:creationId xmlns:a16="http://schemas.microsoft.com/office/drawing/2014/main" id="{B0BE168C-C5BC-4FD7-84FF-44F8C220F7A6}"/>
              </a:ext>
            </a:extLst>
          </p:cNvPr>
          <p:cNvSpPr>
            <a:spLocks noGrp="1"/>
          </p:cNvSpPr>
          <p:nvPr>
            <p:ph type="subTitle" idx="1"/>
          </p:nvPr>
        </p:nvSpPr>
        <p:spPr>
          <a:xfrm>
            <a:off x="79103" y="3475037"/>
            <a:ext cx="44177221" cy="28163838"/>
          </a:xfrm>
        </p:spPr>
        <p:txBody>
          <a:bodyPr/>
          <a:lstStyle/>
          <a:p>
            <a:pPr algn="l"/>
            <a:r>
              <a:rPr lang="en-IN" dirty="0"/>
              <a:t>RF Pulses: 50 </a:t>
            </a:r>
            <a:r>
              <a:rPr lang="en-IN" dirty="0" err="1"/>
              <a:t>ms</a:t>
            </a:r>
            <a:r>
              <a:rPr lang="en-IN" dirty="0"/>
              <a:t> to 1 sec (single and many)</a:t>
            </a:r>
          </a:p>
          <a:p>
            <a:pPr algn="l"/>
            <a:r>
              <a:rPr lang="en-IN" dirty="0"/>
              <a:t>RF Power: 50-60 kW, 24.8 MHz</a:t>
            </a:r>
          </a:p>
          <a:p>
            <a:pPr algn="l"/>
            <a:r>
              <a:rPr lang="en-US" altLang="en-US" dirty="0"/>
              <a:t>Pressure: 1 x 10</a:t>
            </a:r>
            <a:r>
              <a:rPr lang="en-US" altLang="en-US" baseline="30000" dirty="0"/>
              <a:t>-4  </a:t>
            </a:r>
            <a:r>
              <a:rPr lang="en-US" altLang="en-US" dirty="0"/>
              <a:t>to 3  x 10</a:t>
            </a:r>
            <a:r>
              <a:rPr lang="en-US" altLang="en-US" baseline="30000" dirty="0"/>
              <a:t>-4</a:t>
            </a:r>
            <a:endParaRPr lang="en-IN" dirty="0"/>
          </a:p>
          <a:p>
            <a:pPr algn="l"/>
            <a:r>
              <a:rPr lang="en-IN" dirty="0"/>
              <a:t>Diagnostics: RGA and Spectroscopy</a:t>
            </a:r>
          </a:p>
          <a:p>
            <a:pPr algn="l"/>
            <a:r>
              <a:rPr lang="en-IN" dirty="0"/>
              <a:t>Set 1: 0.75 T resonant WC</a:t>
            </a:r>
          </a:p>
          <a:p>
            <a:pPr algn="l"/>
            <a:r>
              <a:rPr lang="en-IN" dirty="0"/>
              <a:t>Set 2: 0.45 non-resonant WC</a:t>
            </a:r>
          </a:p>
          <a:p>
            <a:pPr algn="l"/>
            <a:r>
              <a:rPr lang="en-IN" dirty="0"/>
              <a:t>Set 3: 0.45T, non-resonant WC with 20% He</a:t>
            </a:r>
          </a:p>
        </p:txBody>
      </p:sp>
    </p:spTree>
    <p:extLst>
      <p:ext uri="{BB962C8B-B14F-4D97-AF65-F5344CB8AC3E}">
        <p14:creationId xmlns:p14="http://schemas.microsoft.com/office/powerpoint/2010/main" val="3284692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ubtitle 2">
            <a:extLst>
              <a:ext uri="{FF2B5EF4-FFF2-40B4-BE49-F238E27FC236}">
                <a16:creationId xmlns:a16="http://schemas.microsoft.com/office/drawing/2014/main" id="{EEA901EA-ECF4-42AF-958E-3ABF729AE74B}"/>
              </a:ext>
            </a:extLst>
          </p:cNvPr>
          <p:cNvSpPr>
            <a:spLocks noGrp="1"/>
          </p:cNvSpPr>
          <p:nvPr>
            <p:ph type="subTitle" idx="1"/>
          </p:nvPr>
        </p:nvSpPr>
        <p:spPr>
          <a:xfrm>
            <a:off x="0" y="0"/>
            <a:ext cx="44256325" cy="31638875"/>
          </a:xfrm>
        </p:spPr>
        <p:txBody>
          <a:bodyPr/>
          <a:lstStyle/>
          <a:p>
            <a:pPr algn="l"/>
            <a:r>
              <a:rPr lang="en-US" altLang="en-US" sz="12900" b="1" dirty="0">
                <a:solidFill>
                  <a:schemeClr val="accent2"/>
                </a:solidFill>
              </a:rPr>
              <a:t>Observations</a:t>
            </a:r>
          </a:p>
          <a:p>
            <a:pPr algn="l"/>
            <a:r>
              <a:rPr lang="en-US" altLang="en-US" sz="12900" dirty="0"/>
              <a:t>Significant change in M15, M16, M17, M18 after ICWC in all 3 sets, more effective in releasing wall impurities like water &amp; methane as half an order  of initial vacuum condition. </a:t>
            </a:r>
          </a:p>
          <a:p>
            <a:pPr algn="l"/>
            <a:r>
              <a:rPr lang="en-US" altLang="en-US" sz="12900" dirty="0"/>
              <a:t>M15, M16 are carbon contain impurities, M17, M18 are oxygen contain impurities.  </a:t>
            </a:r>
          </a:p>
          <a:p>
            <a:pPr algn="l"/>
            <a:r>
              <a:rPr lang="en-US" altLang="en-US" sz="12900" dirty="0"/>
              <a:t>Set-1: Maximum M</a:t>
            </a:r>
            <a:r>
              <a:rPr lang="en-US" altLang="en-US" sz="12900" baseline="-25000" dirty="0"/>
              <a:t>16</a:t>
            </a:r>
            <a:r>
              <a:rPr lang="en-US" altLang="en-US" sz="12900" dirty="0"/>
              <a:t> (Methane CH4) was released in set-I under resonant condition in factor 5.94 (Before: 1.9e-9 Torr, after: 1.2e-8 Torr</a:t>
            </a:r>
            <a:endParaRPr lang="en-IN" altLang="en-US" sz="12900" dirty="0"/>
          </a:p>
          <a:p>
            <a:pPr algn="l"/>
            <a:r>
              <a:rPr lang="en-US" altLang="en-US" sz="12900" dirty="0"/>
              <a:t>Set-2: Maximum M</a:t>
            </a:r>
            <a:r>
              <a:rPr lang="en-US" altLang="en-US" sz="12900" baseline="-25000" dirty="0"/>
              <a:t>18</a:t>
            </a:r>
            <a:r>
              <a:rPr lang="en-US" altLang="en-US" sz="12900" dirty="0"/>
              <a:t> (water vapor H2O) was released under non-resonant condition in set – II in factor of 4.45 (Before: 3.4e-8 Torr, After: 1.5e-7 Torr) compared to sets I (factor: 4.34) &amp; III.  </a:t>
            </a:r>
          </a:p>
          <a:p>
            <a:pPr algn="l"/>
            <a:r>
              <a:rPr lang="en-US" altLang="en-US" sz="12900" dirty="0"/>
              <a:t>Set 3: , the factor found was 2.54, which is very less  ( ~ 40 %) compared to other sets I &amp; II.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a:extLst>
              <a:ext uri="{FF2B5EF4-FFF2-40B4-BE49-F238E27FC236}">
                <a16:creationId xmlns:a16="http://schemas.microsoft.com/office/drawing/2014/main" id="{30C1795C-807F-4864-A1C0-FBF098F0F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63" y="3398838"/>
            <a:ext cx="35509200" cy="23850600"/>
          </a:xfrm>
          <a:prstGeom prst="rect">
            <a:avLst/>
          </a:prstGeom>
          <a:noFill/>
          <a:ln w="9525">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64515" name="Rectangle 2">
            <a:extLst>
              <a:ext uri="{FF2B5EF4-FFF2-40B4-BE49-F238E27FC236}">
                <a16:creationId xmlns:a16="http://schemas.microsoft.com/office/drawing/2014/main" id="{D5819DD8-BCBA-4A7F-AD2F-65F729F65518}"/>
              </a:ext>
            </a:extLst>
          </p:cNvPr>
          <p:cNvSpPr>
            <a:spLocks noChangeArrowheads="1"/>
          </p:cNvSpPr>
          <p:nvPr/>
        </p:nvSpPr>
        <p:spPr bwMode="auto">
          <a:xfrm>
            <a:off x="100013" y="117475"/>
            <a:ext cx="441563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IN" altLang="en-US" sz="13800" b="1" u="none" dirty="0">
                <a:solidFill>
                  <a:schemeClr val="accent2"/>
                </a:solidFill>
              </a:rPr>
              <a:t>Wall conditioning: single pulse of 1 sec, RF power: 85 kW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a:extLst>
              <a:ext uri="{FF2B5EF4-FFF2-40B4-BE49-F238E27FC236}">
                <a16:creationId xmlns:a16="http://schemas.microsoft.com/office/drawing/2014/main" id="{884A69A2-AC74-4515-B238-566EEAFD2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63" y="3703638"/>
            <a:ext cx="32537400" cy="23622000"/>
          </a:xfrm>
          <a:prstGeom prst="rect">
            <a:avLst/>
          </a:prstGeom>
          <a:noFill/>
          <a:ln w="9525">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65539" name="Rectangle 2">
            <a:extLst>
              <a:ext uri="{FF2B5EF4-FFF2-40B4-BE49-F238E27FC236}">
                <a16:creationId xmlns:a16="http://schemas.microsoft.com/office/drawing/2014/main" id="{4833FB7E-555E-450B-BA0A-57519BA5C0F2}"/>
              </a:ext>
            </a:extLst>
          </p:cNvPr>
          <p:cNvSpPr>
            <a:spLocks noChangeArrowheads="1"/>
          </p:cNvSpPr>
          <p:nvPr/>
        </p:nvSpPr>
        <p:spPr bwMode="auto">
          <a:xfrm>
            <a:off x="100013" y="117475"/>
            <a:ext cx="441563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112" tIns="216556" rIns="433112" bIns="216556">
            <a:spAutoFit/>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IN" altLang="en-US" sz="13800" b="1" u="none">
                <a:solidFill>
                  <a:srgbClr val="FF0000"/>
                </a:solidFill>
              </a:rPr>
              <a:t>Wall Conditioning: multiple pulses: 85 kW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7B715BD-BCA2-4B83-A418-7BA3AD3C3A12}"/>
              </a:ext>
            </a:extLst>
          </p:cNvPr>
          <p:cNvSpPr>
            <a:spLocks noGrp="1"/>
          </p:cNvSpPr>
          <p:nvPr>
            <p:ph type="ctrTitle"/>
          </p:nvPr>
        </p:nvSpPr>
        <p:spPr>
          <a:xfrm>
            <a:off x="0" y="0"/>
            <a:ext cx="44256325" cy="3246438"/>
          </a:xfrm>
        </p:spPr>
        <p:txBody>
          <a:bodyPr/>
          <a:lstStyle/>
          <a:p>
            <a:r>
              <a:rPr lang="en-IN" altLang="en-US" sz="14400" b="1" dirty="0">
                <a:solidFill>
                  <a:srgbClr val="FF0000"/>
                </a:solidFill>
              </a:rPr>
              <a:t>Summary of ICRH-Wall Conditioning </a:t>
            </a:r>
            <a:r>
              <a:rPr lang="en-IN" altLang="en-US" sz="14400" b="1" dirty="0" err="1">
                <a:solidFill>
                  <a:srgbClr val="FF0000"/>
                </a:solidFill>
              </a:rPr>
              <a:t>Expts</a:t>
            </a:r>
            <a:r>
              <a:rPr lang="en-IN" altLang="en-US" sz="14400" b="1" dirty="0">
                <a:solidFill>
                  <a:srgbClr val="FF0000"/>
                </a:solidFill>
              </a:rPr>
              <a:t>. </a:t>
            </a:r>
            <a:endParaRPr lang="en-US" altLang="en-US" sz="14400" b="1" dirty="0">
              <a:solidFill>
                <a:srgbClr val="FF0000"/>
              </a:solidFill>
            </a:endParaRPr>
          </a:p>
        </p:txBody>
      </p:sp>
      <p:sp>
        <p:nvSpPr>
          <p:cNvPr id="66563" name="Subtitle 2">
            <a:extLst>
              <a:ext uri="{FF2B5EF4-FFF2-40B4-BE49-F238E27FC236}">
                <a16:creationId xmlns:a16="http://schemas.microsoft.com/office/drawing/2014/main" id="{AB73E4BE-FD22-4D29-A8E9-8385A65E7871}"/>
              </a:ext>
            </a:extLst>
          </p:cNvPr>
          <p:cNvSpPr>
            <a:spLocks noGrp="1"/>
          </p:cNvSpPr>
          <p:nvPr>
            <p:ph type="subTitle" idx="1"/>
          </p:nvPr>
        </p:nvSpPr>
        <p:spPr>
          <a:xfrm>
            <a:off x="0" y="2713038"/>
            <a:ext cx="44256325" cy="28925837"/>
          </a:xfrm>
        </p:spPr>
        <p:txBody>
          <a:bodyPr/>
          <a:lstStyle/>
          <a:p>
            <a:pPr algn="l"/>
            <a:r>
              <a:rPr lang="en-IN" altLang="en-US" sz="12900" dirty="0"/>
              <a:t>The experiments are done using ICRH system under both resonant and non-resonant conditions.</a:t>
            </a:r>
          </a:p>
          <a:p>
            <a:pPr algn="l"/>
            <a:r>
              <a:rPr lang="en-IN" altLang="en-US" sz="12900" dirty="0"/>
              <a:t>Both the methods are much more effective than normal pulsed glow discharge conditioning.</a:t>
            </a:r>
          </a:p>
          <a:p>
            <a:pPr algn="l"/>
            <a:r>
              <a:rPr lang="en-US" altLang="en-US" sz="12900" dirty="0"/>
              <a:t>The resonant ICWC is more effective to reduce carbon impurity and non-resonant ICWC is more effective to reduce oxygen impurity from vessel.</a:t>
            </a:r>
            <a:endParaRPr lang="en-IN" altLang="en-US" sz="12900" dirty="0"/>
          </a:p>
          <a:p>
            <a:pPr algn="l"/>
            <a:r>
              <a:rPr lang="en-IN" altLang="en-US" sz="12900" dirty="0"/>
              <a:t>It is observed that long RF pulse conditioning gives more impurity release as compared to many short pulses.</a:t>
            </a:r>
          </a:p>
          <a:p>
            <a:pPr algn="l"/>
            <a:r>
              <a:rPr lang="en-IN" altLang="en-US" sz="12900" dirty="0"/>
              <a:t>ICRH wall conditioning can be used in presence of toroidal magnetic field and hence is a good candidate for ITER like fusion grade machines to have conditioning in between shots without removing magnetic field.</a:t>
            </a:r>
            <a:endParaRPr lang="en-US" altLang="en-US" sz="12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17FFF7-6767-4E15-94D9-22A2132D7BD4}"/>
              </a:ext>
            </a:extLst>
          </p:cNvPr>
          <p:cNvSpPr>
            <a:spLocks noGrp="1" noChangeArrowheads="1"/>
          </p:cNvSpPr>
          <p:nvPr>
            <p:ph type="title"/>
          </p:nvPr>
        </p:nvSpPr>
        <p:spPr>
          <a:xfrm>
            <a:off x="0" y="0"/>
            <a:ext cx="44256325" cy="1874837"/>
          </a:xfrm>
          <a:solidFill>
            <a:schemeClr val="accent2">
              <a:lumMod val="20000"/>
              <a:lumOff val="80000"/>
            </a:schemeClr>
          </a:solidFill>
        </p:spPr>
        <p:txBody>
          <a:bodyPr/>
          <a:lstStyle/>
          <a:p>
            <a:pPr defTabSz="4331386">
              <a:defRPr/>
            </a:pPr>
            <a:r>
              <a:rPr lang="en-US" sz="13300" b="1" dirty="0">
                <a:solidFill>
                  <a:schemeClr val="accent2"/>
                </a:solidFill>
              </a:rPr>
              <a:t>Fast wave heating in ICRF range</a:t>
            </a:r>
          </a:p>
        </p:txBody>
      </p:sp>
      <p:sp>
        <p:nvSpPr>
          <p:cNvPr id="17411" name="Rectangle 3">
            <a:extLst>
              <a:ext uri="{FF2B5EF4-FFF2-40B4-BE49-F238E27FC236}">
                <a16:creationId xmlns:a16="http://schemas.microsoft.com/office/drawing/2014/main" id="{ED43D5D7-5AC3-4D95-9280-F23591191FEF}"/>
              </a:ext>
            </a:extLst>
          </p:cNvPr>
          <p:cNvSpPr>
            <a:spLocks noGrp="1" noChangeArrowheads="1"/>
          </p:cNvSpPr>
          <p:nvPr>
            <p:ph idx="1"/>
          </p:nvPr>
        </p:nvSpPr>
        <p:spPr>
          <a:xfrm>
            <a:off x="0" y="1874837"/>
            <a:ext cx="43913425" cy="29764039"/>
          </a:xfrm>
        </p:spPr>
        <p:txBody>
          <a:bodyPr/>
          <a:lstStyle/>
          <a:p>
            <a:pPr marL="1623475" indent="-1623475" defTabSz="4331386">
              <a:lnSpc>
                <a:spcPct val="90000"/>
              </a:lnSpc>
              <a:buFontTx/>
              <a:buNone/>
              <a:defRPr/>
            </a:pPr>
            <a:r>
              <a:rPr lang="en-US" sz="11400" b="1" dirty="0">
                <a:latin typeface="Times-Roman" charset="0"/>
              </a:rPr>
              <a:t> </a:t>
            </a:r>
            <a:r>
              <a:rPr lang="en-US" sz="13300" dirty="0">
                <a:latin typeface="+mj-lt"/>
              </a:rPr>
              <a:t>Fast magneto-sonic waves (compressional Alfven waves) do not resonate at the cyclotron frequency. </a:t>
            </a:r>
          </a:p>
          <a:p>
            <a:pPr marL="1623475" indent="-1623475" defTabSz="4331386">
              <a:lnSpc>
                <a:spcPct val="90000"/>
              </a:lnSpc>
              <a:buFontTx/>
              <a:buNone/>
              <a:defRPr/>
            </a:pPr>
            <a:r>
              <a:rPr lang="en-US" sz="13300" dirty="0">
                <a:latin typeface="+mj-lt"/>
              </a:rPr>
              <a:t>The fast waves are right-circularly polarized and do not couple energy to the ions in a purely single species plasma at fundamental cyclotron resonance frequency due to the fact that E field of RF rotates almost entirely in the opposite direction to that of the ions.</a:t>
            </a:r>
          </a:p>
          <a:p>
            <a:pPr marL="1623475" indent="-1623475" defTabSz="4331386">
              <a:lnSpc>
                <a:spcPct val="90000"/>
              </a:lnSpc>
              <a:buFontTx/>
              <a:buNone/>
              <a:defRPr/>
            </a:pPr>
            <a:r>
              <a:rPr lang="en-US" sz="13300" dirty="0">
                <a:latin typeface="+mj-lt"/>
              </a:rPr>
              <a:t> However at a second harmonic resonance in a single species plasma, a significant fraction of the </a:t>
            </a:r>
            <a:r>
              <a:rPr lang="en-US" sz="13300" dirty="0" err="1">
                <a:latin typeface="+mj-lt"/>
              </a:rPr>
              <a:t>E</a:t>
            </a:r>
            <a:r>
              <a:rPr lang="en-US" sz="13300" baseline="-25000" dirty="0" err="1">
                <a:latin typeface="+mj-lt"/>
              </a:rPr>
              <a:t>perb</a:t>
            </a:r>
            <a:r>
              <a:rPr lang="en-US" sz="13300" dirty="0">
                <a:latin typeface="+mj-lt"/>
              </a:rPr>
              <a:t> possesses the polarization required to couple to the ions/rotate in the direction of ions. </a:t>
            </a:r>
          </a:p>
          <a:p>
            <a:pPr marL="1623475" indent="-1623475" defTabSz="4331386">
              <a:lnSpc>
                <a:spcPct val="90000"/>
              </a:lnSpc>
              <a:buNone/>
              <a:defRPr/>
            </a:pPr>
            <a:r>
              <a:rPr lang="en-US" altLang="en-US" sz="13300" dirty="0">
                <a:latin typeface="+mj-lt"/>
              </a:rPr>
              <a:t>In  the presence of a minority species, very efficient heating has been observed at fundamental cyclotron frequency </a:t>
            </a:r>
            <a:r>
              <a:rPr lang="en-IN" altLang="en-US" sz="13300" dirty="0">
                <a:latin typeface="+mj-lt"/>
              </a:rPr>
              <a:t> </a:t>
            </a:r>
          </a:p>
          <a:p>
            <a:pPr marL="1623475" indent="-1623475" defTabSz="4331386">
              <a:lnSpc>
                <a:spcPct val="90000"/>
              </a:lnSpc>
              <a:buFontTx/>
              <a:buNone/>
              <a:defRPr/>
            </a:pPr>
            <a:endParaRPr lang="en-US" sz="13300" dirty="0">
              <a:latin typeface="+mj-lt"/>
            </a:endParaRPr>
          </a:p>
          <a:p>
            <a:pPr marL="1623475" indent="-1623475" defTabSz="4331386">
              <a:lnSpc>
                <a:spcPct val="90000"/>
              </a:lnSpc>
              <a:buFontTx/>
              <a:buNone/>
              <a:defRPr/>
            </a:pPr>
            <a:endParaRPr lang="en-US" sz="13800" dirty="0">
              <a:latin typeface="Times-Roman" charset="0"/>
            </a:endParaRPr>
          </a:p>
          <a:p>
            <a:pPr marL="1623475" indent="-1623475" defTabSz="4331386">
              <a:lnSpc>
                <a:spcPct val="90000"/>
              </a:lnSpc>
              <a:buFontTx/>
              <a:buNone/>
              <a:defRPr/>
            </a:pPr>
            <a:r>
              <a:rPr lang="en-US" sz="13800" dirty="0">
                <a:latin typeface="+mj-lt"/>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D141570-A43D-4D0A-9EC6-7B3E5E7BC25B}"/>
              </a:ext>
            </a:extLst>
          </p:cNvPr>
          <p:cNvSpPr>
            <a:spLocks noGrp="1"/>
          </p:cNvSpPr>
          <p:nvPr>
            <p:ph type="ctrTitle"/>
          </p:nvPr>
        </p:nvSpPr>
        <p:spPr>
          <a:xfrm>
            <a:off x="0" y="0"/>
            <a:ext cx="44256325" cy="2332038"/>
          </a:xfrm>
        </p:spPr>
        <p:txBody>
          <a:bodyPr/>
          <a:lstStyle/>
          <a:p>
            <a:r>
              <a:rPr lang="en-IN" altLang="en-US" sz="15500" b="1">
                <a:solidFill>
                  <a:srgbClr val="FF0000"/>
                </a:solidFill>
              </a:rPr>
              <a:t>Conclusions</a:t>
            </a:r>
            <a:endParaRPr lang="en-US" altLang="en-US" sz="15500" b="1">
              <a:solidFill>
                <a:srgbClr val="FF0000"/>
              </a:solidFill>
            </a:endParaRPr>
          </a:p>
        </p:txBody>
      </p:sp>
      <p:sp>
        <p:nvSpPr>
          <p:cNvPr id="3" name="Subtitle 2">
            <a:extLst>
              <a:ext uri="{FF2B5EF4-FFF2-40B4-BE49-F238E27FC236}">
                <a16:creationId xmlns:a16="http://schemas.microsoft.com/office/drawing/2014/main" id="{E12FE014-E404-4B1D-AE81-C5E86792FBD6}"/>
              </a:ext>
            </a:extLst>
          </p:cNvPr>
          <p:cNvSpPr>
            <a:spLocks noGrp="1"/>
          </p:cNvSpPr>
          <p:nvPr>
            <p:ph type="subTitle" idx="1"/>
          </p:nvPr>
        </p:nvSpPr>
        <p:spPr>
          <a:xfrm>
            <a:off x="0" y="2484438"/>
            <a:ext cx="44256325" cy="29154437"/>
          </a:xfrm>
        </p:spPr>
        <p:txBody>
          <a:bodyPr>
            <a:normAutofit fontScale="85000" lnSpcReduction="20000"/>
          </a:bodyPr>
          <a:lstStyle/>
          <a:p>
            <a:pPr algn="l">
              <a:defRPr/>
            </a:pPr>
            <a:r>
              <a:rPr lang="en-IN" sz="13300" b="1" dirty="0"/>
              <a:t>ICRH Group indigenously developed 1 MW RF system in the frequency range of 20-40 MHz and interfaced with </a:t>
            </a:r>
            <a:r>
              <a:rPr lang="en-IN" sz="13300" b="1" dirty="0" err="1"/>
              <a:t>Aditya</a:t>
            </a:r>
            <a:r>
              <a:rPr lang="en-IN" sz="13300" b="1" dirty="0"/>
              <a:t> </a:t>
            </a:r>
            <a:r>
              <a:rPr lang="en-IN" sz="13300" b="1" dirty="0" err="1"/>
              <a:t>tokamak</a:t>
            </a:r>
            <a:r>
              <a:rPr lang="en-IN" sz="13300" b="1" dirty="0"/>
              <a:t> after good amount of computational work.</a:t>
            </a:r>
          </a:p>
          <a:p>
            <a:pPr algn="l">
              <a:defRPr/>
            </a:pPr>
            <a:endParaRPr lang="en-IN" sz="13300" b="1" dirty="0"/>
          </a:p>
          <a:p>
            <a:pPr algn="l">
              <a:defRPr/>
            </a:pPr>
            <a:r>
              <a:rPr lang="en-IN" sz="13300" b="1" dirty="0"/>
              <a:t>The fast wave heating experiments showed that direct electron heating is possible by NLD and TTMP. </a:t>
            </a:r>
          </a:p>
          <a:p>
            <a:pPr algn="l">
              <a:defRPr/>
            </a:pPr>
            <a:endParaRPr lang="en-IN" sz="13300" b="1" dirty="0"/>
          </a:p>
          <a:p>
            <a:pPr algn="l">
              <a:defRPr/>
            </a:pPr>
            <a:r>
              <a:rPr lang="en-IN" sz="13300" b="1" dirty="0"/>
              <a:t>Pre-ionisation and current ramp up experiment was successful and is useful for steady state </a:t>
            </a:r>
            <a:r>
              <a:rPr lang="en-IN" sz="13300" b="1" dirty="0" err="1"/>
              <a:t>tokamks</a:t>
            </a:r>
            <a:r>
              <a:rPr lang="en-IN" sz="13300" b="1" dirty="0"/>
              <a:t> for saving volts-seconds and to operate the </a:t>
            </a:r>
            <a:r>
              <a:rPr lang="en-IN" sz="13300" b="1" dirty="0" err="1"/>
              <a:t>tokamak</a:t>
            </a:r>
            <a:r>
              <a:rPr lang="en-IN" sz="13300" b="1" dirty="0"/>
              <a:t> at low loop voltages.</a:t>
            </a:r>
          </a:p>
          <a:p>
            <a:pPr algn="l">
              <a:defRPr/>
            </a:pPr>
            <a:endParaRPr lang="en-IN" sz="13300" b="1" dirty="0"/>
          </a:p>
          <a:p>
            <a:pPr algn="l">
              <a:defRPr/>
            </a:pPr>
            <a:r>
              <a:rPr lang="en-IN" sz="13300" b="1" dirty="0"/>
              <a:t>Disruption mitigation is a novel idea which was experimented successfully .</a:t>
            </a:r>
          </a:p>
          <a:p>
            <a:pPr algn="l">
              <a:defRPr/>
            </a:pPr>
            <a:endParaRPr lang="en-IN" sz="13300" b="1" dirty="0"/>
          </a:p>
          <a:p>
            <a:pPr algn="l">
              <a:defRPr/>
            </a:pPr>
            <a:r>
              <a:rPr lang="en-IN" sz="13300" b="1" dirty="0"/>
              <a:t>Wall conditioning in presence of </a:t>
            </a:r>
            <a:r>
              <a:rPr lang="en-IN" sz="13300" b="1" dirty="0" err="1"/>
              <a:t>toroidal</a:t>
            </a:r>
            <a:r>
              <a:rPr lang="en-IN" sz="13300" b="1" dirty="0"/>
              <a:t> magnetic field shows that it is useful for future fusion reactors and </a:t>
            </a:r>
            <a:r>
              <a:rPr lang="en-IN" sz="13300" b="1" dirty="0" err="1"/>
              <a:t>iss</a:t>
            </a:r>
            <a:r>
              <a:rPr lang="en-IN" sz="13300" b="1" dirty="0"/>
              <a:t> also much more efficient than conventional discharge cleaning methods</a:t>
            </a:r>
            <a:r>
              <a:rPr lang="en-IN" sz="13300" b="1" dirty="0">
                <a:solidFill>
                  <a:schemeClr val="tx2"/>
                </a:solidFill>
              </a:rPr>
              <a:t>. </a:t>
            </a:r>
          </a:p>
          <a:p>
            <a:pPr>
              <a:defRPr/>
            </a:pPr>
            <a:r>
              <a:rPr lang="en-IN" sz="13300" b="1" dirty="0">
                <a:solidFill>
                  <a:schemeClr val="tx2"/>
                </a:solidFill>
              </a:rPr>
              <a:t>   </a:t>
            </a:r>
            <a:endParaRPr lang="en-US" sz="13300" b="1" dirty="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FE26C81-3364-43F7-8C8B-E2A13596AAEB}"/>
              </a:ext>
            </a:extLst>
          </p:cNvPr>
          <p:cNvSpPr>
            <a:spLocks noGrp="1" noChangeArrowheads="1"/>
          </p:cNvSpPr>
          <p:nvPr>
            <p:ph type="title"/>
          </p:nvPr>
        </p:nvSpPr>
        <p:spPr>
          <a:xfrm>
            <a:off x="0" y="12039600"/>
            <a:ext cx="44256325" cy="4191000"/>
          </a:xfrm>
          <a:solidFill>
            <a:schemeClr val="bg1"/>
          </a:solidFill>
        </p:spPr>
        <p:txBody>
          <a:bodyPr/>
          <a:lstStyle/>
          <a:p>
            <a:r>
              <a:rPr lang="en-US" altLang="en-US" b="1"/>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DC6A48B-9B77-45BA-A716-1CE149991DE3}"/>
              </a:ext>
            </a:extLst>
          </p:cNvPr>
          <p:cNvSpPr>
            <a:spLocks noGrp="1"/>
          </p:cNvSpPr>
          <p:nvPr>
            <p:ph type="title"/>
          </p:nvPr>
        </p:nvSpPr>
        <p:spPr>
          <a:xfrm>
            <a:off x="-29473" y="-609600"/>
            <a:ext cx="44256325" cy="2941638"/>
          </a:xfrm>
        </p:spPr>
        <p:txBody>
          <a:bodyPr/>
          <a:lstStyle/>
          <a:p>
            <a:r>
              <a:rPr lang="en-IN" altLang="en-US" sz="13300" b="1" dirty="0">
                <a:solidFill>
                  <a:schemeClr val="accent2"/>
                </a:solidFill>
              </a:rPr>
              <a:t>Heating Mechanism</a:t>
            </a:r>
          </a:p>
        </p:txBody>
      </p:sp>
      <p:sp>
        <p:nvSpPr>
          <p:cNvPr id="13315" name="Content Placeholder 2">
            <a:extLst>
              <a:ext uri="{FF2B5EF4-FFF2-40B4-BE49-F238E27FC236}">
                <a16:creationId xmlns:a16="http://schemas.microsoft.com/office/drawing/2014/main" id="{1CC284CB-2605-4A9E-B21A-692AA856DD01}"/>
              </a:ext>
            </a:extLst>
          </p:cNvPr>
          <p:cNvSpPr>
            <a:spLocks noGrp="1"/>
          </p:cNvSpPr>
          <p:nvPr>
            <p:ph idx="1"/>
          </p:nvPr>
        </p:nvSpPr>
        <p:spPr>
          <a:xfrm>
            <a:off x="0" y="1874837"/>
            <a:ext cx="44256325" cy="29764039"/>
          </a:xfrm>
        </p:spPr>
        <p:txBody>
          <a:bodyPr/>
          <a:lstStyle/>
          <a:p>
            <a:r>
              <a:rPr lang="en-IN" altLang="en-US" sz="13300" dirty="0"/>
              <a:t>The wave energy is absorbed either directly by ions through cyclotron absorption, or indirectly via mode conversion in a single or multi species plasma. </a:t>
            </a:r>
          </a:p>
          <a:p>
            <a:r>
              <a:rPr lang="en-IN" altLang="en-US" sz="13300" dirty="0"/>
              <a:t>Fast waves have also been seen to transfer their wave energy to electrons broadly by two mechanisms. </a:t>
            </a:r>
          </a:p>
          <a:p>
            <a:r>
              <a:rPr lang="en-IN" altLang="en-US" sz="13300" dirty="0"/>
              <a:t>The first one is indirect electron heating, where resonating majority or minority ions pick up energy from waves and transfer their energy to electrons via collisional </a:t>
            </a:r>
            <a:r>
              <a:rPr lang="en-IN" altLang="en-US" sz="13300" dirty="0" err="1"/>
              <a:t>equi</a:t>
            </a:r>
            <a:r>
              <a:rPr lang="en-IN" altLang="en-US" sz="13300" dirty="0"/>
              <a:t>-partition. </a:t>
            </a:r>
          </a:p>
          <a:p>
            <a:r>
              <a:rPr lang="en-IN" altLang="en-US" sz="13300" dirty="0"/>
              <a:t>The second mechanism is a direct electron heating where FW is damped on electrons via non-linear electron Landau damping (ELD) and transit time magnetic pumping </a:t>
            </a:r>
            <a:endParaRPr lang="en-US" altLang="en-US" sz="13300" dirty="0"/>
          </a:p>
          <a:p>
            <a:endParaRPr lang="en-IN" altLang="en-US" sz="1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D4123F8-F514-4F8E-9EA1-18DF71F02364}"/>
              </a:ext>
            </a:extLst>
          </p:cNvPr>
          <p:cNvSpPr>
            <a:spLocks noGrp="1"/>
          </p:cNvSpPr>
          <p:nvPr>
            <p:ph type="ctrTitle"/>
          </p:nvPr>
        </p:nvSpPr>
        <p:spPr>
          <a:xfrm>
            <a:off x="0" y="0"/>
            <a:ext cx="44683363" cy="3703638"/>
          </a:xfrm>
        </p:spPr>
        <p:txBody>
          <a:bodyPr/>
          <a:lstStyle/>
          <a:p>
            <a:r>
              <a:rPr lang="en-IN" altLang="en-US" sz="13300" b="1" dirty="0">
                <a:solidFill>
                  <a:schemeClr val="accent2"/>
                </a:solidFill>
              </a:rPr>
              <a:t>Steps of RF heating</a:t>
            </a:r>
          </a:p>
        </p:txBody>
      </p:sp>
      <p:sp>
        <p:nvSpPr>
          <p:cNvPr id="14339" name="Subtitle 2">
            <a:extLst>
              <a:ext uri="{FF2B5EF4-FFF2-40B4-BE49-F238E27FC236}">
                <a16:creationId xmlns:a16="http://schemas.microsoft.com/office/drawing/2014/main" id="{FD6B3CF3-7671-4678-98DA-28C92E97DF75}"/>
              </a:ext>
            </a:extLst>
          </p:cNvPr>
          <p:cNvSpPr>
            <a:spLocks noGrp="1"/>
          </p:cNvSpPr>
          <p:nvPr>
            <p:ph type="subTitle" idx="1"/>
          </p:nvPr>
        </p:nvSpPr>
        <p:spPr>
          <a:xfrm>
            <a:off x="0" y="4008438"/>
            <a:ext cx="44256325" cy="27630437"/>
          </a:xfrm>
        </p:spPr>
        <p:txBody>
          <a:bodyPr/>
          <a:lstStyle/>
          <a:p>
            <a:pPr marL="1371600" indent="-1371600" algn="l">
              <a:buFontTx/>
              <a:buAutoNum type="arabicPeriod"/>
            </a:pPr>
            <a:r>
              <a:rPr lang="en-IN" altLang="en-US" sz="13300" dirty="0"/>
              <a:t>Generating RF power</a:t>
            </a:r>
          </a:p>
          <a:p>
            <a:pPr marL="1371600" indent="-1371600" algn="l">
              <a:buFontTx/>
              <a:buAutoNum type="arabicPeriod"/>
            </a:pPr>
            <a:r>
              <a:rPr lang="en-IN" altLang="en-US" sz="13300" dirty="0"/>
              <a:t>Transmitting RF power</a:t>
            </a:r>
          </a:p>
          <a:p>
            <a:pPr marL="1371600" indent="-1371600" algn="l">
              <a:buFontTx/>
              <a:buAutoNum type="arabicPeriod"/>
            </a:pPr>
            <a:r>
              <a:rPr lang="en-IN" altLang="en-US" sz="13300" dirty="0"/>
              <a:t>Course matching in vacuum</a:t>
            </a:r>
          </a:p>
          <a:p>
            <a:pPr marL="1371600" indent="-1371600" algn="l">
              <a:buFontTx/>
              <a:buAutoNum type="arabicPeriod"/>
            </a:pPr>
            <a:r>
              <a:rPr lang="en-IN" altLang="en-US" sz="13300" dirty="0"/>
              <a:t> Conditioning of antenna, interface and Tx. Line</a:t>
            </a:r>
          </a:p>
          <a:p>
            <a:pPr marL="1371600" indent="-1371600" algn="l">
              <a:buFontTx/>
              <a:buAutoNum type="arabicPeriod"/>
            </a:pPr>
            <a:r>
              <a:rPr lang="en-IN" altLang="en-US" sz="13300" dirty="0"/>
              <a:t>Characterization of antenna for radiation pattern</a:t>
            </a:r>
          </a:p>
          <a:p>
            <a:pPr marL="1371600" indent="-1371600" algn="l">
              <a:buFontTx/>
              <a:buAutoNum type="arabicPeriod"/>
            </a:pPr>
            <a:r>
              <a:rPr lang="en-IN" altLang="en-US" sz="13300" dirty="0"/>
              <a:t>Launching RF power in the tokamak.</a:t>
            </a:r>
          </a:p>
          <a:p>
            <a:pPr marL="1371600" indent="-1371600" algn="l">
              <a:buFontTx/>
              <a:buAutoNum type="arabicPeriod"/>
            </a:pPr>
            <a:r>
              <a:rPr lang="en-IN" altLang="en-US" sz="13300" dirty="0"/>
              <a:t>Radiation of RF power by antenna</a:t>
            </a:r>
          </a:p>
          <a:p>
            <a:pPr marL="1371600" indent="-1371600" algn="l">
              <a:buFontTx/>
              <a:buAutoNum type="arabicPeriod"/>
            </a:pPr>
            <a:r>
              <a:rPr lang="en-IN" altLang="en-US" sz="13300" dirty="0"/>
              <a:t>Reaching RF power up to resonance layer</a:t>
            </a:r>
          </a:p>
          <a:p>
            <a:pPr marL="1371600" indent="-1371600" algn="l">
              <a:buFontTx/>
              <a:buAutoNum type="arabicPeriod"/>
            </a:pPr>
            <a:r>
              <a:rPr lang="en-IN" altLang="en-US" sz="13300" dirty="0"/>
              <a:t>Absorption of RF power</a:t>
            </a:r>
          </a:p>
          <a:p>
            <a:pPr marL="1371600" indent="-1371600" algn="l">
              <a:buFontTx/>
              <a:buAutoNum type="arabicPeriod"/>
            </a:pPr>
            <a:r>
              <a:rPr lang="en-IN" altLang="en-US" sz="13300" dirty="0"/>
              <a:t> Thermalisation of RF power in plasma</a:t>
            </a:r>
          </a:p>
          <a:p>
            <a:pPr marL="1371600" indent="-1371600" algn="l">
              <a:buFontTx/>
              <a:buAutoNum type="arabicPeriod"/>
            </a:pPr>
            <a:r>
              <a:rPr lang="en-IN" altLang="en-US" sz="13300" dirty="0"/>
              <a:t> Heating of plasma.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2AE4BCF-14C3-42FF-A457-0A880A8E40ED}"/>
              </a:ext>
            </a:extLst>
          </p:cNvPr>
          <p:cNvSpPr txBox="1">
            <a:spLocks noChangeArrowheads="1"/>
          </p:cNvSpPr>
          <p:nvPr/>
        </p:nvSpPr>
        <p:spPr bwMode="auto">
          <a:xfrm>
            <a:off x="0" y="0"/>
            <a:ext cx="44256325" cy="2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spAutoFit/>
          </a:bodyPr>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eaLnBrk="1" hangingPunct="1"/>
            <a:r>
              <a:rPr lang="en-US" altLang="en-US" sz="11400" b="1" u="none" dirty="0">
                <a:solidFill>
                  <a:srgbClr val="000000"/>
                </a:solidFill>
              </a:rPr>
              <a:t> </a:t>
            </a:r>
            <a:r>
              <a:rPr lang="en-US" altLang="en-US" sz="13300" b="1" u="none" dirty="0">
                <a:solidFill>
                  <a:schemeClr val="accent2"/>
                </a:solidFill>
              </a:rPr>
              <a:t>Block diagram of ICRH system on Aditya</a:t>
            </a:r>
          </a:p>
        </p:txBody>
      </p:sp>
      <p:grpSp>
        <p:nvGrpSpPr>
          <p:cNvPr id="16387" name="Group 3">
            <a:extLst>
              <a:ext uri="{FF2B5EF4-FFF2-40B4-BE49-F238E27FC236}">
                <a16:creationId xmlns:a16="http://schemas.microsoft.com/office/drawing/2014/main" id="{F35F3384-C9C8-47D2-BB54-F7D2178BEA5A}"/>
              </a:ext>
            </a:extLst>
          </p:cNvPr>
          <p:cNvGrpSpPr>
            <a:grpSpLocks/>
          </p:cNvGrpSpPr>
          <p:nvPr/>
        </p:nvGrpSpPr>
        <p:grpSpPr bwMode="auto">
          <a:xfrm>
            <a:off x="0" y="2484438"/>
            <a:ext cx="41675050" cy="28122562"/>
            <a:chOff x="1260" y="1627"/>
            <a:chExt cx="13320" cy="9720"/>
          </a:xfrm>
        </p:grpSpPr>
        <p:sp>
          <p:nvSpPr>
            <p:cNvPr id="16388" name="Text Box 4">
              <a:extLst>
                <a:ext uri="{FF2B5EF4-FFF2-40B4-BE49-F238E27FC236}">
                  <a16:creationId xmlns:a16="http://schemas.microsoft.com/office/drawing/2014/main" id="{A7D90B46-8905-40DD-A8F2-A37DC9F20D8F}"/>
                </a:ext>
              </a:extLst>
            </p:cNvPr>
            <p:cNvSpPr txBox="1">
              <a:spLocks noChangeArrowheads="1"/>
            </p:cNvSpPr>
            <p:nvPr/>
          </p:nvSpPr>
          <p:spPr bwMode="auto">
            <a:xfrm>
              <a:off x="1260" y="4507"/>
              <a:ext cx="144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RF ground</a:t>
              </a:r>
            </a:p>
          </p:txBody>
        </p:sp>
        <p:sp>
          <p:nvSpPr>
            <p:cNvPr id="16389" name="Oval 5">
              <a:extLst>
                <a:ext uri="{FF2B5EF4-FFF2-40B4-BE49-F238E27FC236}">
                  <a16:creationId xmlns:a16="http://schemas.microsoft.com/office/drawing/2014/main" id="{7C009C91-9330-48CD-B100-EC2F12A9A3E9}"/>
                </a:ext>
              </a:extLst>
            </p:cNvPr>
            <p:cNvSpPr>
              <a:spLocks noChangeArrowheads="1"/>
            </p:cNvSpPr>
            <p:nvPr/>
          </p:nvSpPr>
          <p:spPr bwMode="auto">
            <a:xfrm>
              <a:off x="6840" y="7387"/>
              <a:ext cx="4860" cy="2880"/>
            </a:xfrm>
            <a:prstGeom prst="ellipse">
              <a:avLst/>
            </a:prstGeom>
            <a:solidFill>
              <a:srgbClr val="FFFFFF"/>
            </a:solidFill>
            <a:ln w="9525" cap="rnd">
              <a:solidFill>
                <a:srgbClr val="000000"/>
              </a:solidFill>
              <a:prstDash val="sysDot"/>
              <a:round/>
              <a:headEnd/>
              <a:tailEnd/>
            </a:ln>
          </p:spPr>
          <p:txBody>
            <a:bodyPr/>
            <a:lstStyle>
              <a:lvl1pPr>
                <a:defRPr sz="6600" u="sng">
                  <a:solidFill>
                    <a:schemeClr val="tx1"/>
                  </a:solidFill>
                  <a:latin typeface="Times New Roman" panose="02020603050405020304" pitchFamily="18" charset="0"/>
                </a:defRPr>
              </a:lvl1pPr>
              <a:lvl2pPr marL="742950" indent="-285750">
                <a:defRPr sz="6600" u="sng">
                  <a:solidFill>
                    <a:schemeClr val="tx1"/>
                  </a:solidFill>
                  <a:latin typeface="Times New Roman" panose="02020603050405020304" pitchFamily="18" charset="0"/>
                </a:defRPr>
              </a:lvl2pPr>
              <a:lvl3pPr marL="1143000" indent="-228600">
                <a:defRPr sz="6600" u="sng">
                  <a:solidFill>
                    <a:schemeClr val="tx1"/>
                  </a:solidFill>
                  <a:latin typeface="Times New Roman" panose="02020603050405020304" pitchFamily="18" charset="0"/>
                </a:defRPr>
              </a:lvl3pPr>
              <a:lvl4pPr marL="1600200" indent="-228600">
                <a:defRPr sz="6600" u="sng">
                  <a:solidFill>
                    <a:schemeClr val="tx1"/>
                  </a:solidFill>
                  <a:latin typeface="Times New Roman" panose="02020603050405020304" pitchFamily="18" charset="0"/>
                </a:defRPr>
              </a:lvl4pPr>
              <a:lvl5pPr marL="2057400" indent="-228600">
                <a:defRPr sz="6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IN" altLang="en-US" sz="2400" u="none">
                <a:solidFill>
                  <a:srgbClr val="000000"/>
                </a:solidFill>
              </a:endParaRPr>
            </a:p>
          </p:txBody>
        </p:sp>
        <p:sp>
          <p:nvSpPr>
            <p:cNvPr id="16390" name="Rectangle 6">
              <a:extLst>
                <a:ext uri="{FF2B5EF4-FFF2-40B4-BE49-F238E27FC236}">
                  <a16:creationId xmlns:a16="http://schemas.microsoft.com/office/drawing/2014/main" id="{8524F1AB-316B-477E-8664-FCB84F9B9DD4}"/>
                </a:ext>
              </a:extLst>
            </p:cNvPr>
            <p:cNvSpPr>
              <a:spLocks noChangeArrowheads="1"/>
            </p:cNvSpPr>
            <p:nvPr/>
          </p:nvSpPr>
          <p:spPr bwMode="auto">
            <a:xfrm>
              <a:off x="11520" y="6487"/>
              <a:ext cx="3060" cy="360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endParaRPr lang="en-US" altLang="en-US" sz="5700" u="none">
                <a:solidFill>
                  <a:srgbClr val="000000"/>
                </a:solidFill>
              </a:endParaRPr>
            </a:p>
          </p:txBody>
        </p:sp>
        <p:sp>
          <p:nvSpPr>
            <p:cNvPr id="16391" name="Oval 7">
              <a:extLst>
                <a:ext uri="{FF2B5EF4-FFF2-40B4-BE49-F238E27FC236}">
                  <a16:creationId xmlns:a16="http://schemas.microsoft.com/office/drawing/2014/main" id="{006C2096-516F-4309-A4ED-C072B5C8BC2D}"/>
                </a:ext>
              </a:extLst>
            </p:cNvPr>
            <p:cNvSpPr>
              <a:spLocks noChangeArrowheads="1"/>
            </p:cNvSpPr>
            <p:nvPr/>
          </p:nvSpPr>
          <p:spPr bwMode="auto">
            <a:xfrm>
              <a:off x="1440" y="2347"/>
              <a:ext cx="1080" cy="1080"/>
            </a:xfrm>
            <a:prstGeom prst="ellipse">
              <a:avLst/>
            </a:prstGeom>
            <a:solidFill>
              <a:srgbClr val="FFFFFF"/>
            </a:solidFill>
            <a:ln w="9525">
              <a:solidFill>
                <a:srgbClr val="000000"/>
              </a:solidFill>
              <a:round/>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5700" b="1" u="none" dirty="0" err="1">
                  <a:solidFill>
                    <a:srgbClr val="000000"/>
                  </a:solidFill>
                </a:rPr>
                <a:t>Osc</a:t>
              </a:r>
              <a:endParaRPr lang="en-US" altLang="en-US" sz="5200" b="1" u="none" dirty="0">
                <a:solidFill>
                  <a:srgbClr val="000000"/>
                </a:solidFill>
              </a:endParaRPr>
            </a:p>
          </p:txBody>
        </p:sp>
        <p:sp>
          <p:nvSpPr>
            <p:cNvPr id="16392" name="Rectangle 8">
              <a:extLst>
                <a:ext uri="{FF2B5EF4-FFF2-40B4-BE49-F238E27FC236}">
                  <a16:creationId xmlns:a16="http://schemas.microsoft.com/office/drawing/2014/main" id="{45F73FFD-C560-462F-9B38-D6DDC2B86C3D}"/>
                </a:ext>
              </a:extLst>
            </p:cNvPr>
            <p:cNvSpPr>
              <a:spLocks noChangeArrowheads="1"/>
            </p:cNvSpPr>
            <p:nvPr/>
          </p:nvSpPr>
          <p:spPr bwMode="auto">
            <a:xfrm>
              <a:off x="4860" y="5947"/>
              <a:ext cx="2160" cy="108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Matching Network </a:t>
              </a:r>
            </a:p>
            <a:p>
              <a:r>
                <a:rPr lang="en-US" altLang="en-US" sz="5700" u="none">
                  <a:solidFill>
                    <a:srgbClr val="000000"/>
                  </a:solidFill>
                </a:rPr>
                <a:t>(</a:t>
              </a:r>
              <a:r>
                <a:rPr lang="en-US" altLang="en-US" sz="4700" u="none">
                  <a:solidFill>
                    <a:srgbClr val="000000"/>
                  </a:solidFill>
                </a:rPr>
                <a:t>stub, Phase Shifter)</a:t>
              </a:r>
            </a:p>
          </p:txBody>
        </p:sp>
        <p:sp>
          <p:nvSpPr>
            <p:cNvPr id="16393" name="Line 9">
              <a:extLst>
                <a:ext uri="{FF2B5EF4-FFF2-40B4-BE49-F238E27FC236}">
                  <a16:creationId xmlns:a16="http://schemas.microsoft.com/office/drawing/2014/main" id="{76FC9D5B-0493-49EB-A672-059F075EA287}"/>
                </a:ext>
              </a:extLst>
            </p:cNvPr>
            <p:cNvSpPr>
              <a:spLocks noChangeShapeType="1"/>
            </p:cNvSpPr>
            <p:nvPr/>
          </p:nvSpPr>
          <p:spPr bwMode="auto">
            <a:xfrm>
              <a:off x="7020" y="6307"/>
              <a:ext cx="162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394" name="Line 10">
              <a:extLst>
                <a:ext uri="{FF2B5EF4-FFF2-40B4-BE49-F238E27FC236}">
                  <a16:creationId xmlns:a16="http://schemas.microsoft.com/office/drawing/2014/main" id="{690C50A5-1B3C-49DB-BA3C-EAE90CC4EC50}"/>
                </a:ext>
              </a:extLst>
            </p:cNvPr>
            <p:cNvSpPr>
              <a:spLocks noChangeShapeType="1"/>
            </p:cNvSpPr>
            <p:nvPr/>
          </p:nvSpPr>
          <p:spPr bwMode="auto">
            <a:xfrm>
              <a:off x="8640" y="6307"/>
              <a:ext cx="0" cy="198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395" name="Line 11">
              <a:extLst>
                <a:ext uri="{FF2B5EF4-FFF2-40B4-BE49-F238E27FC236}">
                  <a16:creationId xmlns:a16="http://schemas.microsoft.com/office/drawing/2014/main" id="{357277BB-EF8D-40F5-AC28-9341B85A1FBB}"/>
                </a:ext>
              </a:extLst>
            </p:cNvPr>
            <p:cNvSpPr>
              <a:spLocks noChangeShapeType="1"/>
            </p:cNvSpPr>
            <p:nvPr/>
          </p:nvSpPr>
          <p:spPr bwMode="auto">
            <a:xfrm>
              <a:off x="8100" y="8287"/>
              <a:ext cx="378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396" name="Line 12">
              <a:extLst>
                <a:ext uri="{FF2B5EF4-FFF2-40B4-BE49-F238E27FC236}">
                  <a16:creationId xmlns:a16="http://schemas.microsoft.com/office/drawing/2014/main" id="{F9D1C56B-ADDB-4B74-B64B-5764DF37A8A0}"/>
                </a:ext>
              </a:extLst>
            </p:cNvPr>
            <p:cNvSpPr>
              <a:spLocks noChangeShapeType="1"/>
            </p:cNvSpPr>
            <p:nvPr/>
          </p:nvSpPr>
          <p:spPr bwMode="auto">
            <a:xfrm>
              <a:off x="9000" y="8287"/>
              <a:ext cx="0" cy="72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397" name="Rectangle 13">
              <a:extLst>
                <a:ext uri="{FF2B5EF4-FFF2-40B4-BE49-F238E27FC236}">
                  <a16:creationId xmlns:a16="http://schemas.microsoft.com/office/drawing/2014/main" id="{01B0695C-BBB9-4CAB-9B34-3790CA8272AC}"/>
                </a:ext>
              </a:extLst>
            </p:cNvPr>
            <p:cNvSpPr>
              <a:spLocks noChangeArrowheads="1"/>
            </p:cNvSpPr>
            <p:nvPr/>
          </p:nvSpPr>
          <p:spPr bwMode="auto">
            <a:xfrm>
              <a:off x="8280" y="9007"/>
              <a:ext cx="144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5700" b="1" u="none">
                  <a:solidFill>
                    <a:srgbClr val="000000"/>
                  </a:solidFill>
                </a:rPr>
                <a:t>TMP</a:t>
              </a:r>
            </a:p>
          </p:txBody>
        </p:sp>
        <p:sp>
          <p:nvSpPr>
            <p:cNvPr id="16398" name="Line 14">
              <a:extLst>
                <a:ext uri="{FF2B5EF4-FFF2-40B4-BE49-F238E27FC236}">
                  <a16:creationId xmlns:a16="http://schemas.microsoft.com/office/drawing/2014/main" id="{4F13A4AB-AD4C-45E8-9808-D56CEF07169E}"/>
                </a:ext>
              </a:extLst>
            </p:cNvPr>
            <p:cNvSpPr>
              <a:spLocks noChangeShapeType="1"/>
            </p:cNvSpPr>
            <p:nvPr/>
          </p:nvSpPr>
          <p:spPr bwMode="auto">
            <a:xfrm>
              <a:off x="8480" y="7567"/>
              <a:ext cx="300"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399" name="Line 15">
              <a:extLst>
                <a:ext uri="{FF2B5EF4-FFF2-40B4-BE49-F238E27FC236}">
                  <a16:creationId xmlns:a16="http://schemas.microsoft.com/office/drawing/2014/main" id="{0439A5E0-E0D2-4372-9DFC-A188D15EE6D1}"/>
                </a:ext>
              </a:extLst>
            </p:cNvPr>
            <p:cNvSpPr>
              <a:spLocks noChangeShapeType="1"/>
            </p:cNvSpPr>
            <p:nvPr/>
          </p:nvSpPr>
          <p:spPr bwMode="auto">
            <a:xfrm>
              <a:off x="10620" y="8107"/>
              <a:ext cx="0" cy="44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00" name="Line 16">
              <a:extLst>
                <a:ext uri="{FF2B5EF4-FFF2-40B4-BE49-F238E27FC236}">
                  <a16:creationId xmlns:a16="http://schemas.microsoft.com/office/drawing/2014/main" id="{A68702B5-829D-4EAB-9E59-BEC40106BB64}"/>
                </a:ext>
              </a:extLst>
            </p:cNvPr>
            <p:cNvSpPr>
              <a:spLocks noChangeShapeType="1"/>
            </p:cNvSpPr>
            <p:nvPr/>
          </p:nvSpPr>
          <p:spPr bwMode="auto">
            <a:xfrm>
              <a:off x="11700" y="8107"/>
              <a:ext cx="540" cy="126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01" name="Text Box 17">
              <a:extLst>
                <a:ext uri="{FF2B5EF4-FFF2-40B4-BE49-F238E27FC236}">
                  <a16:creationId xmlns:a16="http://schemas.microsoft.com/office/drawing/2014/main" id="{3722B210-35FC-4666-8C9D-BA71B5CCA125}"/>
                </a:ext>
              </a:extLst>
            </p:cNvPr>
            <p:cNvSpPr txBox="1">
              <a:spLocks noChangeArrowheads="1"/>
            </p:cNvSpPr>
            <p:nvPr/>
          </p:nvSpPr>
          <p:spPr bwMode="auto">
            <a:xfrm>
              <a:off x="9360" y="5947"/>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Vacuum window</a:t>
              </a:r>
            </a:p>
          </p:txBody>
        </p:sp>
        <p:sp>
          <p:nvSpPr>
            <p:cNvPr id="16402" name="Line 18">
              <a:extLst>
                <a:ext uri="{FF2B5EF4-FFF2-40B4-BE49-F238E27FC236}">
                  <a16:creationId xmlns:a16="http://schemas.microsoft.com/office/drawing/2014/main" id="{1E8BCCFB-2E89-4662-A00B-E4BE047ADEE1}"/>
                </a:ext>
              </a:extLst>
            </p:cNvPr>
            <p:cNvSpPr>
              <a:spLocks noChangeShapeType="1"/>
            </p:cNvSpPr>
            <p:nvPr/>
          </p:nvSpPr>
          <p:spPr bwMode="auto">
            <a:xfrm>
              <a:off x="10080" y="6667"/>
              <a:ext cx="5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03" name="Line 19">
              <a:extLst>
                <a:ext uri="{FF2B5EF4-FFF2-40B4-BE49-F238E27FC236}">
                  <a16:creationId xmlns:a16="http://schemas.microsoft.com/office/drawing/2014/main" id="{3921A1CB-93BF-4021-A0C1-4B1F66AA46F8}"/>
                </a:ext>
              </a:extLst>
            </p:cNvPr>
            <p:cNvSpPr>
              <a:spLocks noChangeShapeType="1"/>
            </p:cNvSpPr>
            <p:nvPr/>
          </p:nvSpPr>
          <p:spPr bwMode="auto">
            <a:xfrm flipH="1">
              <a:off x="8820" y="6667"/>
              <a:ext cx="90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04" name="Text Box 20">
              <a:extLst>
                <a:ext uri="{FF2B5EF4-FFF2-40B4-BE49-F238E27FC236}">
                  <a16:creationId xmlns:a16="http://schemas.microsoft.com/office/drawing/2014/main" id="{C3364EE8-EB32-43C6-AA9F-FC78CB68135A}"/>
                </a:ext>
              </a:extLst>
            </p:cNvPr>
            <p:cNvSpPr txBox="1">
              <a:spLocks noChangeArrowheads="1"/>
            </p:cNvSpPr>
            <p:nvPr/>
          </p:nvSpPr>
          <p:spPr bwMode="auto">
            <a:xfrm>
              <a:off x="12780" y="9367"/>
              <a:ext cx="14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Antenna</a:t>
              </a:r>
            </a:p>
          </p:txBody>
        </p:sp>
        <p:sp>
          <p:nvSpPr>
            <p:cNvPr id="16405" name="Line 21">
              <a:extLst>
                <a:ext uri="{FF2B5EF4-FFF2-40B4-BE49-F238E27FC236}">
                  <a16:creationId xmlns:a16="http://schemas.microsoft.com/office/drawing/2014/main" id="{36BDED31-28A3-4E32-940B-8C8120FD3811}"/>
                </a:ext>
              </a:extLst>
            </p:cNvPr>
            <p:cNvSpPr>
              <a:spLocks noChangeShapeType="1"/>
            </p:cNvSpPr>
            <p:nvPr/>
          </p:nvSpPr>
          <p:spPr bwMode="auto">
            <a:xfrm flipH="1" flipV="1">
              <a:off x="12240" y="9007"/>
              <a:ext cx="54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06" name="Text Box 22">
              <a:extLst>
                <a:ext uri="{FF2B5EF4-FFF2-40B4-BE49-F238E27FC236}">
                  <a16:creationId xmlns:a16="http://schemas.microsoft.com/office/drawing/2014/main" id="{A2CC91D7-FCEF-4D0D-872C-DCC41BDC7237}"/>
                </a:ext>
              </a:extLst>
            </p:cNvPr>
            <p:cNvSpPr txBox="1">
              <a:spLocks noChangeArrowheads="1"/>
            </p:cNvSpPr>
            <p:nvPr/>
          </p:nvSpPr>
          <p:spPr bwMode="auto">
            <a:xfrm>
              <a:off x="12240" y="10267"/>
              <a:ext cx="180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Vacuum vessel</a:t>
              </a:r>
            </a:p>
          </p:txBody>
        </p:sp>
        <p:sp>
          <p:nvSpPr>
            <p:cNvPr id="16407" name="Text Box 23">
              <a:extLst>
                <a:ext uri="{FF2B5EF4-FFF2-40B4-BE49-F238E27FC236}">
                  <a16:creationId xmlns:a16="http://schemas.microsoft.com/office/drawing/2014/main" id="{28376114-612C-4A9E-A00B-AF0EE01E86A2}"/>
                </a:ext>
              </a:extLst>
            </p:cNvPr>
            <p:cNvSpPr txBox="1">
              <a:spLocks noChangeArrowheads="1"/>
            </p:cNvSpPr>
            <p:nvPr/>
          </p:nvSpPr>
          <p:spPr bwMode="auto">
            <a:xfrm>
              <a:off x="5940" y="10267"/>
              <a:ext cx="14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VTL / Interface</a:t>
              </a:r>
            </a:p>
          </p:txBody>
        </p:sp>
        <p:sp>
          <p:nvSpPr>
            <p:cNvPr id="16408" name="Line 24">
              <a:extLst>
                <a:ext uri="{FF2B5EF4-FFF2-40B4-BE49-F238E27FC236}">
                  <a16:creationId xmlns:a16="http://schemas.microsoft.com/office/drawing/2014/main" id="{9379DFBB-8C07-42C1-BF76-E12A2606D7D9}"/>
                </a:ext>
              </a:extLst>
            </p:cNvPr>
            <p:cNvSpPr>
              <a:spLocks noChangeShapeType="1"/>
            </p:cNvSpPr>
            <p:nvPr/>
          </p:nvSpPr>
          <p:spPr bwMode="auto">
            <a:xfrm flipV="1">
              <a:off x="7200" y="9907"/>
              <a:ext cx="36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09" name="Line 25">
              <a:extLst>
                <a:ext uri="{FF2B5EF4-FFF2-40B4-BE49-F238E27FC236}">
                  <a16:creationId xmlns:a16="http://schemas.microsoft.com/office/drawing/2014/main" id="{83F8A3D5-1E7F-484A-B471-0F65FBA1DEFA}"/>
                </a:ext>
              </a:extLst>
            </p:cNvPr>
            <p:cNvSpPr>
              <a:spLocks noChangeShapeType="1"/>
            </p:cNvSpPr>
            <p:nvPr/>
          </p:nvSpPr>
          <p:spPr bwMode="auto">
            <a:xfrm>
              <a:off x="2520" y="2887"/>
              <a:ext cx="54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10" name="Rectangle 26">
              <a:extLst>
                <a:ext uri="{FF2B5EF4-FFF2-40B4-BE49-F238E27FC236}">
                  <a16:creationId xmlns:a16="http://schemas.microsoft.com/office/drawing/2014/main" id="{FBC7928E-93C1-47FB-98FC-FF4A5A2C790F}"/>
                </a:ext>
              </a:extLst>
            </p:cNvPr>
            <p:cNvSpPr>
              <a:spLocks noChangeArrowheads="1"/>
            </p:cNvSpPr>
            <p:nvPr/>
          </p:nvSpPr>
          <p:spPr bwMode="auto">
            <a:xfrm>
              <a:off x="3060" y="2527"/>
              <a:ext cx="108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5700" b="1" u="none">
                  <a:solidFill>
                    <a:srgbClr val="000000"/>
                  </a:solidFill>
                </a:rPr>
                <a:t>LPA</a:t>
              </a:r>
            </a:p>
          </p:txBody>
        </p:sp>
        <p:sp>
          <p:nvSpPr>
            <p:cNvPr id="16411" name="Rectangle 27">
              <a:extLst>
                <a:ext uri="{FF2B5EF4-FFF2-40B4-BE49-F238E27FC236}">
                  <a16:creationId xmlns:a16="http://schemas.microsoft.com/office/drawing/2014/main" id="{6F118794-72CC-4D26-8572-B9638FB2F274}"/>
                </a:ext>
              </a:extLst>
            </p:cNvPr>
            <p:cNvSpPr>
              <a:spLocks noChangeArrowheads="1"/>
            </p:cNvSpPr>
            <p:nvPr/>
          </p:nvSpPr>
          <p:spPr bwMode="auto">
            <a:xfrm>
              <a:off x="4680" y="2347"/>
              <a:ext cx="2160" cy="108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2kW---&gt;20kW---&gt; 200kW</a:t>
              </a:r>
            </a:p>
            <a:p>
              <a:r>
                <a:rPr lang="en-US" altLang="en-US" sz="5700" u="none">
                  <a:solidFill>
                    <a:srgbClr val="000000"/>
                  </a:solidFill>
                </a:rPr>
                <a:t>RF AMP Stages</a:t>
              </a:r>
            </a:p>
          </p:txBody>
        </p:sp>
        <p:sp>
          <p:nvSpPr>
            <p:cNvPr id="16412" name="Line 28">
              <a:extLst>
                <a:ext uri="{FF2B5EF4-FFF2-40B4-BE49-F238E27FC236}">
                  <a16:creationId xmlns:a16="http://schemas.microsoft.com/office/drawing/2014/main" id="{7DFDE5B4-8302-4E4D-BBFC-8B0D99ECB53D}"/>
                </a:ext>
              </a:extLst>
            </p:cNvPr>
            <p:cNvSpPr>
              <a:spLocks noChangeShapeType="1"/>
            </p:cNvSpPr>
            <p:nvPr/>
          </p:nvSpPr>
          <p:spPr bwMode="auto">
            <a:xfrm>
              <a:off x="4140" y="2887"/>
              <a:ext cx="54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13" name="Line 29">
              <a:extLst>
                <a:ext uri="{FF2B5EF4-FFF2-40B4-BE49-F238E27FC236}">
                  <a16:creationId xmlns:a16="http://schemas.microsoft.com/office/drawing/2014/main" id="{336E17ED-33BF-47DD-A1A9-A15CF1E129CE}"/>
                </a:ext>
              </a:extLst>
            </p:cNvPr>
            <p:cNvSpPr>
              <a:spLocks noChangeShapeType="1"/>
            </p:cNvSpPr>
            <p:nvPr/>
          </p:nvSpPr>
          <p:spPr bwMode="auto">
            <a:xfrm>
              <a:off x="5760" y="3427"/>
              <a:ext cx="0" cy="72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14" name="Rectangle 30">
              <a:extLst>
                <a:ext uri="{FF2B5EF4-FFF2-40B4-BE49-F238E27FC236}">
                  <a16:creationId xmlns:a16="http://schemas.microsoft.com/office/drawing/2014/main" id="{02FF1B36-1A7D-4AE0-BA40-644B3C2664BB}"/>
                </a:ext>
              </a:extLst>
            </p:cNvPr>
            <p:cNvSpPr>
              <a:spLocks noChangeArrowheads="1"/>
            </p:cNvSpPr>
            <p:nvPr/>
          </p:nvSpPr>
          <p:spPr bwMode="auto">
            <a:xfrm>
              <a:off x="4860" y="3967"/>
              <a:ext cx="198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5700" u="none">
                  <a:solidFill>
                    <a:srgbClr val="000000"/>
                  </a:solidFill>
                </a:rPr>
                <a:t>SPDT Switch</a:t>
              </a:r>
            </a:p>
          </p:txBody>
        </p:sp>
        <p:sp>
          <p:nvSpPr>
            <p:cNvPr id="16415" name="Text Box 31">
              <a:extLst>
                <a:ext uri="{FF2B5EF4-FFF2-40B4-BE49-F238E27FC236}">
                  <a16:creationId xmlns:a16="http://schemas.microsoft.com/office/drawing/2014/main" id="{F44EE464-4092-466C-AEA7-C257B36D5A4D}"/>
                </a:ext>
              </a:extLst>
            </p:cNvPr>
            <p:cNvSpPr txBox="1">
              <a:spLocks noChangeArrowheads="1"/>
            </p:cNvSpPr>
            <p:nvPr/>
          </p:nvSpPr>
          <p:spPr bwMode="auto">
            <a:xfrm>
              <a:off x="7020" y="4927"/>
              <a:ext cx="180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Voltage probes, FP, RP</a:t>
              </a:r>
            </a:p>
          </p:txBody>
        </p:sp>
        <p:sp>
          <p:nvSpPr>
            <p:cNvPr id="16416" name="Line 32">
              <a:extLst>
                <a:ext uri="{FF2B5EF4-FFF2-40B4-BE49-F238E27FC236}">
                  <a16:creationId xmlns:a16="http://schemas.microsoft.com/office/drawing/2014/main" id="{64CCA01D-1F41-4F88-A6C5-82E49AB8BD35}"/>
                </a:ext>
              </a:extLst>
            </p:cNvPr>
            <p:cNvSpPr>
              <a:spLocks noChangeShapeType="1"/>
            </p:cNvSpPr>
            <p:nvPr/>
          </p:nvSpPr>
          <p:spPr bwMode="auto">
            <a:xfrm>
              <a:off x="4140" y="4327"/>
              <a:ext cx="72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17" name="Rectangle 33">
              <a:extLst>
                <a:ext uri="{FF2B5EF4-FFF2-40B4-BE49-F238E27FC236}">
                  <a16:creationId xmlns:a16="http://schemas.microsoft.com/office/drawing/2014/main" id="{E962A392-105F-4F00-9A7C-A37239DA4B38}"/>
                </a:ext>
              </a:extLst>
            </p:cNvPr>
            <p:cNvSpPr>
              <a:spLocks noChangeArrowheads="1"/>
            </p:cNvSpPr>
            <p:nvPr/>
          </p:nvSpPr>
          <p:spPr bwMode="auto">
            <a:xfrm>
              <a:off x="2880" y="3967"/>
              <a:ext cx="126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5700" u="none">
                  <a:solidFill>
                    <a:srgbClr val="000000"/>
                  </a:solidFill>
                </a:rPr>
                <a:t>Dummy</a:t>
              </a:r>
            </a:p>
            <a:p>
              <a:pPr algn="ctr"/>
              <a:r>
                <a:rPr lang="en-US" altLang="en-US" sz="5700" u="none">
                  <a:solidFill>
                    <a:srgbClr val="000000"/>
                  </a:solidFill>
                </a:rPr>
                <a:t>Load</a:t>
              </a:r>
            </a:p>
          </p:txBody>
        </p:sp>
        <p:sp>
          <p:nvSpPr>
            <p:cNvPr id="16418" name="Line 34">
              <a:extLst>
                <a:ext uri="{FF2B5EF4-FFF2-40B4-BE49-F238E27FC236}">
                  <a16:creationId xmlns:a16="http://schemas.microsoft.com/office/drawing/2014/main" id="{AAEBDD34-79AA-4D4B-A9FF-D340A260AD34}"/>
                </a:ext>
              </a:extLst>
            </p:cNvPr>
            <p:cNvSpPr>
              <a:spLocks noChangeShapeType="1"/>
            </p:cNvSpPr>
            <p:nvPr/>
          </p:nvSpPr>
          <p:spPr bwMode="auto">
            <a:xfrm>
              <a:off x="5760" y="4687"/>
              <a:ext cx="0" cy="72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19" name="Line 35">
              <a:extLst>
                <a:ext uri="{FF2B5EF4-FFF2-40B4-BE49-F238E27FC236}">
                  <a16:creationId xmlns:a16="http://schemas.microsoft.com/office/drawing/2014/main" id="{78F5B993-FF66-4E2F-B927-13B502CF8A4A}"/>
                </a:ext>
              </a:extLst>
            </p:cNvPr>
            <p:cNvSpPr>
              <a:spLocks noChangeShapeType="1"/>
            </p:cNvSpPr>
            <p:nvPr/>
          </p:nvSpPr>
          <p:spPr bwMode="auto">
            <a:xfrm>
              <a:off x="3800" y="5367"/>
              <a:ext cx="198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20" name="Line 36">
              <a:extLst>
                <a:ext uri="{FF2B5EF4-FFF2-40B4-BE49-F238E27FC236}">
                  <a16:creationId xmlns:a16="http://schemas.microsoft.com/office/drawing/2014/main" id="{D03B5CE3-477B-441B-8349-0C6E623AB13F}"/>
                </a:ext>
              </a:extLst>
            </p:cNvPr>
            <p:cNvSpPr>
              <a:spLocks noChangeShapeType="1"/>
            </p:cNvSpPr>
            <p:nvPr/>
          </p:nvSpPr>
          <p:spPr bwMode="auto">
            <a:xfrm>
              <a:off x="3820" y="5347"/>
              <a:ext cx="0" cy="90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21" name="Line 37">
              <a:extLst>
                <a:ext uri="{FF2B5EF4-FFF2-40B4-BE49-F238E27FC236}">
                  <a16:creationId xmlns:a16="http://schemas.microsoft.com/office/drawing/2014/main" id="{DCD3686F-8E08-43FF-9A25-C170251A588C}"/>
                </a:ext>
              </a:extLst>
            </p:cNvPr>
            <p:cNvSpPr>
              <a:spLocks noChangeShapeType="1"/>
            </p:cNvSpPr>
            <p:nvPr/>
          </p:nvSpPr>
          <p:spPr bwMode="auto">
            <a:xfrm>
              <a:off x="3780" y="6207"/>
              <a:ext cx="1080" cy="0"/>
            </a:xfrm>
            <a:prstGeom prst="line">
              <a:avLst/>
            </a:prstGeom>
            <a:noFill/>
            <a:ln w="76200" cmpd="tri">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22" name="Line 38">
              <a:extLst>
                <a:ext uri="{FF2B5EF4-FFF2-40B4-BE49-F238E27FC236}">
                  <a16:creationId xmlns:a16="http://schemas.microsoft.com/office/drawing/2014/main" id="{4E6996C8-5784-4337-B886-284BC9D442B8}"/>
                </a:ext>
              </a:extLst>
            </p:cNvPr>
            <p:cNvSpPr>
              <a:spLocks noChangeShapeType="1"/>
            </p:cNvSpPr>
            <p:nvPr/>
          </p:nvSpPr>
          <p:spPr bwMode="auto">
            <a:xfrm>
              <a:off x="11340" y="7927"/>
              <a:ext cx="0" cy="720"/>
            </a:xfrm>
            <a:prstGeom prst="line">
              <a:avLst/>
            </a:prstGeom>
            <a:noFill/>
            <a:ln w="76200" cmpd="tri">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IN"/>
            </a:p>
          </p:txBody>
        </p:sp>
        <p:sp>
          <p:nvSpPr>
            <p:cNvPr id="16423" name="Text Box 39">
              <a:extLst>
                <a:ext uri="{FF2B5EF4-FFF2-40B4-BE49-F238E27FC236}">
                  <a16:creationId xmlns:a16="http://schemas.microsoft.com/office/drawing/2014/main" id="{B517DF55-46F4-41B0-9F9F-95D7DFB2D339}"/>
                </a:ext>
              </a:extLst>
            </p:cNvPr>
            <p:cNvSpPr txBox="1">
              <a:spLocks noChangeArrowheads="1"/>
            </p:cNvSpPr>
            <p:nvPr/>
          </p:nvSpPr>
          <p:spPr bwMode="auto">
            <a:xfrm>
              <a:off x="9720" y="10087"/>
              <a:ext cx="234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DC break</a:t>
              </a:r>
            </a:p>
            <a:p>
              <a:r>
                <a:rPr lang="en-US" altLang="en-US" sz="5700" u="none">
                  <a:solidFill>
                    <a:srgbClr val="000000"/>
                  </a:solidFill>
                </a:rPr>
                <a:t>Ground isolation</a:t>
              </a:r>
            </a:p>
          </p:txBody>
        </p:sp>
        <p:sp>
          <p:nvSpPr>
            <p:cNvPr id="16424" name="Line 40">
              <a:extLst>
                <a:ext uri="{FF2B5EF4-FFF2-40B4-BE49-F238E27FC236}">
                  <a16:creationId xmlns:a16="http://schemas.microsoft.com/office/drawing/2014/main" id="{3C67AC89-9C66-4506-AAB3-1394EB1CB245}"/>
                </a:ext>
              </a:extLst>
            </p:cNvPr>
            <p:cNvSpPr>
              <a:spLocks noChangeShapeType="1"/>
            </p:cNvSpPr>
            <p:nvPr/>
          </p:nvSpPr>
          <p:spPr bwMode="auto">
            <a:xfrm flipV="1">
              <a:off x="10980" y="8647"/>
              <a:ext cx="36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25" name="Line 41">
              <a:extLst>
                <a:ext uri="{FF2B5EF4-FFF2-40B4-BE49-F238E27FC236}">
                  <a16:creationId xmlns:a16="http://schemas.microsoft.com/office/drawing/2014/main" id="{7F6FB1D6-3F47-4A3D-A515-3CFB5056743E}"/>
                </a:ext>
              </a:extLst>
            </p:cNvPr>
            <p:cNvSpPr>
              <a:spLocks noChangeShapeType="1"/>
            </p:cNvSpPr>
            <p:nvPr/>
          </p:nvSpPr>
          <p:spPr bwMode="auto">
            <a:xfrm>
              <a:off x="8640" y="8647"/>
              <a:ext cx="720" cy="0"/>
            </a:xfrm>
            <a:prstGeom prst="line">
              <a:avLst/>
            </a:prstGeom>
            <a:noFill/>
            <a:ln w="76200" cmpd="tri">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26" name="Line 42">
              <a:extLst>
                <a:ext uri="{FF2B5EF4-FFF2-40B4-BE49-F238E27FC236}">
                  <a16:creationId xmlns:a16="http://schemas.microsoft.com/office/drawing/2014/main" id="{4AA62DEA-A0C9-4F59-B4F4-6DA525394226}"/>
                </a:ext>
              </a:extLst>
            </p:cNvPr>
            <p:cNvSpPr>
              <a:spLocks noChangeShapeType="1"/>
            </p:cNvSpPr>
            <p:nvPr/>
          </p:nvSpPr>
          <p:spPr bwMode="auto">
            <a:xfrm flipH="1" flipV="1">
              <a:off x="9360" y="8647"/>
              <a:ext cx="162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27" name="Rectangle 43">
              <a:extLst>
                <a:ext uri="{FF2B5EF4-FFF2-40B4-BE49-F238E27FC236}">
                  <a16:creationId xmlns:a16="http://schemas.microsoft.com/office/drawing/2014/main" id="{575F05FC-9196-4383-8145-B8384F8C37FF}"/>
                </a:ext>
              </a:extLst>
            </p:cNvPr>
            <p:cNvSpPr>
              <a:spLocks noChangeArrowheads="1"/>
            </p:cNvSpPr>
            <p:nvPr/>
          </p:nvSpPr>
          <p:spPr bwMode="auto">
            <a:xfrm>
              <a:off x="7020" y="3967"/>
              <a:ext cx="108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Opto-isolator</a:t>
              </a:r>
            </a:p>
            <a:p>
              <a:endParaRPr lang="en-US" altLang="en-US" sz="5700" u="none">
                <a:solidFill>
                  <a:srgbClr val="000000"/>
                </a:solidFill>
              </a:endParaRPr>
            </a:p>
          </p:txBody>
        </p:sp>
        <p:sp>
          <p:nvSpPr>
            <p:cNvPr id="16428" name="Line 44">
              <a:extLst>
                <a:ext uri="{FF2B5EF4-FFF2-40B4-BE49-F238E27FC236}">
                  <a16:creationId xmlns:a16="http://schemas.microsoft.com/office/drawing/2014/main" id="{BB7DFAF8-66BA-43EA-9019-91DD424ECBC6}"/>
                </a:ext>
              </a:extLst>
            </p:cNvPr>
            <p:cNvSpPr>
              <a:spLocks noChangeShapeType="1"/>
            </p:cNvSpPr>
            <p:nvPr/>
          </p:nvSpPr>
          <p:spPr bwMode="auto">
            <a:xfrm flipV="1">
              <a:off x="7560" y="4687"/>
              <a:ext cx="0" cy="1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29" name="Line 45">
              <a:extLst>
                <a:ext uri="{FF2B5EF4-FFF2-40B4-BE49-F238E27FC236}">
                  <a16:creationId xmlns:a16="http://schemas.microsoft.com/office/drawing/2014/main" id="{9D6552D5-2700-4A2F-ACE0-7C815F7944D0}"/>
                </a:ext>
              </a:extLst>
            </p:cNvPr>
            <p:cNvSpPr>
              <a:spLocks noChangeShapeType="1"/>
            </p:cNvSpPr>
            <p:nvPr/>
          </p:nvSpPr>
          <p:spPr bwMode="auto">
            <a:xfrm flipV="1">
              <a:off x="7740" y="5587"/>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0" name="Line 46">
              <a:extLst>
                <a:ext uri="{FF2B5EF4-FFF2-40B4-BE49-F238E27FC236}">
                  <a16:creationId xmlns:a16="http://schemas.microsoft.com/office/drawing/2014/main" id="{437240A1-BB82-4587-879A-34FD8F4C7884}"/>
                </a:ext>
              </a:extLst>
            </p:cNvPr>
            <p:cNvSpPr>
              <a:spLocks noChangeShapeType="1"/>
            </p:cNvSpPr>
            <p:nvPr/>
          </p:nvSpPr>
          <p:spPr bwMode="auto">
            <a:xfrm>
              <a:off x="11160" y="6847"/>
              <a:ext cx="720" cy="0"/>
            </a:xfrm>
            <a:prstGeom prst="line">
              <a:avLst/>
            </a:prstGeom>
            <a:noFill/>
            <a:ln w="38100" cmpd="dbl">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31" name="Rectangle 47">
              <a:extLst>
                <a:ext uri="{FF2B5EF4-FFF2-40B4-BE49-F238E27FC236}">
                  <a16:creationId xmlns:a16="http://schemas.microsoft.com/office/drawing/2014/main" id="{207E6066-950C-4242-87FE-F26AC718D318}"/>
                </a:ext>
              </a:extLst>
            </p:cNvPr>
            <p:cNvSpPr>
              <a:spLocks noChangeArrowheads="1"/>
            </p:cNvSpPr>
            <p:nvPr/>
          </p:nvSpPr>
          <p:spPr bwMode="auto">
            <a:xfrm>
              <a:off x="10260" y="5047"/>
              <a:ext cx="144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Diagnostics electronics</a:t>
              </a:r>
            </a:p>
          </p:txBody>
        </p:sp>
        <p:sp>
          <p:nvSpPr>
            <p:cNvPr id="16432" name="Line 48">
              <a:extLst>
                <a:ext uri="{FF2B5EF4-FFF2-40B4-BE49-F238E27FC236}">
                  <a16:creationId xmlns:a16="http://schemas.microsoft.com/office/drawing/2014/main" id="{AF49C16A-232F-4D52-A1CE-1B3F2EC5A091}"/>
                </a:ext>
              </a:extLst>
            </p:cNvPr>
            <p:cNvSpPr>
              <a:spLocks noChangeShapeType="1"/>
            </p:cNvSpPr>
            <p:nvPr/>
          </p:nvSpPr>
          <p:spPr bwMode="auto">
            <a:xfrm flipV="1">
              <a:off x="11160" y="5767"/>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3" name="Line 49">
              <a:extLst>
                <a:ext uri="{FF2B5EF4-FFF2-40B4-BE49-F238E27FC236}">
                  <a16:creationId xmlns:a16="http://schemas.microsoft.com/office/drawing/2014/main" id="{7CA6C366-BD8E-4686-A978-C1D59AAF0CF7}"/>
                </a:ext>
              </a:extLst>
            </p:cNvPr>
            <p:cNvSpPr>
              <a:spLocks noChangeShapeType="1"/>
            </p:cNvSpPr>
            <p:nvPr/>
          </p:nvSpPr>
          <p:spPr bwMode="auto">
            <a:xfrm>
              <a:off x="11880" y="6667"/>
              <a:ext cx="0" cy="36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34" name="Text Box 50">
              <a:extLst>
                <a:ext uri="{FF2B5EF4-FFF2-40B4-BE49-F238E27FC236}">
                  <a16:creationId xmlns:a16="http://schemas.microsoft.com/office/drawing/2014/main" id="{94172C02-D356-4250-9653-6D7EC58AA5CF}"/>
                </a:ext>
              </a:extLst>
            </p:cNvPr>
            <p:cNvSpPr txBox="1">
              <a:spLocks noChangeArrowheads="1"/>
            </p:cNvSpPr>
            <p:nvPr/>
          </p:nvSpPr>
          <p:spPr bwMode="auto">
            <a:xfrm>
              <a:off x="12780" y="5407"/>
              <a:ext cx="1440" cy="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RF edge diagnostics for antenna</a:t>
              </a:r>
            </a:p>
          </p:txBody>
        </p:sp>
        <p:sp>
          <p:nvSpPr>
            <p:cNvPr id="16435" name="Line 51">
              <a:extLst>
                <a:ext uri="{FF2B5EF4-FFF2-40B4-BE49-F238E27FC236}">
                  <a16:creationId xmlns:a16="http://schemas.microsoft.com/office/drawing/2014/main" id="{A5EEFA8E-4DDB-42C6-9FEB-4B78CD33D413}"/>
                </a:ext>
              </a:extLst>
            </p:cNvPr>
            <p:cNvSpPr>
              <a:spLocks noChangeShapeType="1"/>
            </p:cNvSpPr>
            <p:nvPr/>
          </p:nvSpPr>
          <p:spPr bwMode="auto">
            <a:xfrm flipH="1">
              <a:off x="11880" y="5947"/>
              <a:ext cx="108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6" name="Line 52">
              <a:extLst>
                <a:ext uri="{FF2B5EF4-FFF2-40B4-BE49-F238E27FC236}">
                  <a16:creationId xmlns:a16="http://schemas.microsoft.com/office/drawing/2014/main" id="{2606AF75-6EED-4B84-A59F-9D80D4709A92}"/>
                </a:ext>
              </a:extLst>
            </p:cNvPr>
            <p:cNvSpPr>
              <a:spLocks noChangeShapeType="1"/>
            </p:cNvSpPr>
            <p:nvPr/>
          </p:nvSpPr>
          <p:spPr bwMode="auto">
            <a:xfrm flipV="1">
              <a:off x="11160" y="4507"/>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7" name="Line 53">
              <a:extLst>
                <a:ext uri="{FF2B5EF4-FFF2-40B4-BE49-F238E27FC236}">
                  <a16:creationId xmlns:a16="http://schemas.microsoft.com/office/drawing/2014/main" id="{E0437C2C-F2EB-4CE9-BA7D-FC4B972884A7}"/>
                </a:ext>
              </a:extLst>
            </p:cNvPr>
            <p:cNvSpPr>
              <a:spLocks noChangeShapeType="1"/>
            </p:cNvSpPr>
            <p:nvPr/>
          </p:nvSpPr>
          <p:spPr bwMode="auto">
            <a:xfrm flipH="1">
              <a:off x="8100" y="4527"/>
              <a:ext cx="30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8" name="Rectangle 54">
              <a:extLst>
                <a:ext uri="{FF2B5EF4-FFF2-40B4-BE49-F238E27FC236}">
                  <a16:creationId xmlns:a16="http://schemas.microsoft.com/office/drawing/2014/main" id="{B1C45D28-78E5-4C7B-BFA1-F36A3AC0AC60}"/>
                </a:ext>
              </a:extLst>
            </p:cNvPr>
            <p:cNvSpPr>
              <a:spLocks noChangeArrowheads="1"/>
            </p:cNvSpPr>
            <p:nvPr/>
          </p:nvSpPr>
          <p:spPr bwMode="auto">
            <a:xfrm>
              <a:off x="7640" y="2527"/>
              <a:ext cx="198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Aditya CAMAC</a:t>
              </a:r>
            </a:p>
          </p:txBody>
        </p:sp>
        <p:sp>
          <p:nvSpPr>
            <p:cNvPr id="16439" name="Line 55">
              <a:extLst>
                <a:ext uri="{FF2B5EF4-FFF2-40B4-BE49-F238E27FC236}">
                  <a16:creationId xmlns:a16="http://schemas.microsoft.com/office/drawing/2014/main" id="{2F45B350-4F44-4C15-999D-E11FD4C59980}"/>
                </a:ext>
              </a:extLst>
            </p:cNvPr>
            <p:cNvSpPr>
              <a:spLocks noChangeShapeType="1"/>
            </p:cNvSpPr>
            <p:nvPr/>
          </p:nvSpPr>
          <p:spPr bwMode="auto">
            <a:xfrm flipV="1">
              <a:off x="7960" y="3247"/>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40" name="Rectangle 56">
              <a:extLst>
                <a:ext uri="{FF2B5EF4-FFF2-40B4-BE49-F238E27FC236}">
                  <a16:creationId xmlns:a16="http://schemas.microsoft.com/office/drawing/2014/main" id="{964402A7-6D96-4C61-AF3E-B68285D71B3C}"/>
                </a:ext>
              </a:extLst>
            </p:cNvPr>
            <p:cNvSpPr>
              <a:spLocks noChangeArrowheads="1"/>
            </p:cNvSpPr>
            <p:nvPr/>
          </p:nvSpPr>
          <p:spPr bwMode="auto">
            <a:xfrm>
              <a:off x="10260" y="2527"/>
              <a:ext cx="1980" cy="72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pPr algn="ctr"/>
              <a:r>
                <a:rPr lang="en-US" altLang="en-US" sz="5700" u="none">
                  <a:solidFill>
                    <a:srgbClr val="000000"/>
                  </a:solidFill>
                </a:rPr>
                <a:t>Aditya Control room</a:t>
              </a:r>
            </a:p>
          </p:txBody>
        </p:sp>
        <p:sp>
          <p:nvSpPr>
            <p:cNvPr id="16441" name="Rectangle 57">
              <a:extLst>
                <a:ext uri="{FF2B5EF4-FFF2-40B4-BE49-F238E27FC236}">
                  <a16:creationId xmlns:a16="http://schemas.microsoft.com/office/drawing/2014/main" id="{77ED7AA3-39A9-40B4-8224-DD5C51AFD2D1}"/>
                </a:ext>
              </a:extLst>
            </p:cNvPr>
            <p:cNvSpPr>
              <a:spLocks noChangeArrowheads="1"/>
            </p:cNvSpPr>
            <p:nvPr/>
          </p:nvSpPr>
          <p:spPr bwMode="auto">
            <a:xfrm>
              <a:off x="10440" y="1627"/>
              <a:ext cx="1440" cy="540"/>
            </a:xfrm>
            <a:prstGeom prst="rect">
              <a:avLst/>
            </a:prstGeom>
            <a:solidFill>
              <a:srgbClr val="FFFFFF"/>
            </a:solidFill>
            <a:ln w="9525">
              <a:solidFill>
                <a:srgbClr val="000000"/>
              </a:solidFill>
              <a:miter lim="800000"/>
              <a:headEnd/>
              <a:tailEnd/>
            </a:ln>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Pre-Trigger</a:t>
              </a:r>
            </a:p>
          </p:txBody>
        </p:sp>
        <p:sp>
          <p:nvSpPr>
            <p:cNvPr id="16442" name="Line 58">
              <a:extLst>
                <a:ext uri="{FF2B5EF4-FFF2-40B4-BE49-F238E27FC236}">
                  <a16:creationId xmlns:a16="http://schemas.microsoft.com/office/drawing/2014/main" id="{12BF0E6F-D6E8-4A72-B7D5-9FBB91AB8130}"/>
                </a:ext>
              </a:extLst>
            </p:cNvPr>
            <p:cNvSpPr>
              <a:spLocks noChangeShapeType="1"/>
            </p:cNvSpPr>
            <p:nvPr/>
          </p:nvSpPr>
          <p:spPr bwMode="auto">
            <a:xfrm flipV="1">
              <a:off x="11160" y="2167"/>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43" name="Line 59">
              <a:extLst>
                <a:ext uri="{FF2B5EF4-FFF2-40B4-BE49-F238E27FC236}">
                  <a16:creationId xmlns:a16="http://schemas.microsoft.com/office/drawing/2014/main" id="{99DA6D2E-9949-4365-890F-7A231FB94590}"/>
                </a:ext>
              </a:extLst>
            </p:cNvPr>
            <p:cNvSpPr>
              <a:spLocks noChangeShapeType="1"/>
            </p:cNvSpPr>
            <p:nvPr/>
          </p:nvSpPr>
          <p:spPr bwMode="auto">
            <a:xfrm flipH="1">
              <a:off x="1980" y="1807"/>
              <a:ext cx="84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44" name="Line 60">
              <a:extLst>
                <a:ext uri="{FF2B5EF4-FFF2-40B4-BE49-F238E27FC236}">
                  <a16:creationId xmlns:a16="http://schemas.microsoft.com/office/drawing/2014/main" id="{E6ECC05C-BCA9-4B11-A646-67641CC831E8}"/>
                </a:ext>
              </a:extLst>
            </p:cNvPr>
            <p:cNvSpPr>
              <a:spLocks noChangeShapeType="1"/>
            </p:cNvSpPr>
            <p:nvPr/>
          </p:nvSpPr>
          <p:spPr bwMode="auto">
            <a:xfrm>
              <a:off x="1980" y="1807"/>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45" name="Line 61">
              <a:extLst>
                <a:ext uri="{FF2B5EF4-FFF2-40B4-BE49-F238E27FC236}">
                  <a16:creationId xmlns:a16="http://schemas.microsoft.com/office/drawing/2014/main" id="{C4AB6B96-ECDF-44B1-8CD4-651A13AACC25}"/>
                </a:ext>
              </a:extLst>
            </p:cNvPr>
            <p:cNvSpPr>
              <a:spLocks noChangeShapeType="1"/>
            </p:cNvSpPr>
            <p:nvPr/>
          </p:nvSpPr>
          <p:spPr bwMode="auto">
            <a:xfrm>
              <a:off x="1980" y="342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46" name="Line 62">
              <a:extLst>
                <a:ext uri="{FF2B5EF4-FFF2-40B4-BE49-F238E27FC236}">
                  <a16:creationId xmlns:a16="http://schemas.microsoft.com/office/drawing/2014/main" id="{82C76C94-E7C5-4F29-9523-BD22EF23E21A}"/>
                </a:ext>
              </a:extLst>
            </p:cNvPr>
            <p:cNvSpPr>
              <a:spLocks noChangeShapeType="1"/>
            </p:cNvSpPr>
            <p:nvPr/>
          </p:nvSpPr>
          <p:spPr bwMode="auto">
            <a:xfrm>
              <a:off x="1620" y="4327"/>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47" name="Line 63">
              <a:extLst>
                <a:ext uri="{FF2B5EF4-FFF2-40B4-BE49-F238E27FC236}">
                  <a16:creationId xmlns:a16="http://schemas.microsoft.com/office/drawing/2014/main" id="{A4AEACEF-28C9-45EB-B064-CBE96A44E271}"/>
                </a:ext>
              </a:extLst>
            </p:cNvPr>
            <p:cNvSpPr>
              <a:spLocks noChangeShapeType="1"/>
            </p:cNvSpPr>
            <p:nvPr/>
          </p:nvSpPr>
          <p:spPr bwMode="auto">
            <a:xfrm>
              <a:off x="1780" y="4427"/>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48" name="Line 64">
              <a:extLst>
                <a:ext uri="{FF2B5EF4-FFF2-40B4-BE49-F238E27FC236}">
                  <a16:creationId xmlns:a16="http://schemas.microsoft.com/office/drawing/2014/main" id="{CDDD6E33-2765-42C8-B714-4EC1E02FC5E9}"/>
                </a:ext>
              </a:extLst>
            </p:cNvPr>
            <p:cNvSpPr>
              <a:spLocks noChangeShapeType="1"/>
            </p:cNvSpPr>
            <p:nvPr/>
          </p:nvSpPr>
          <p:spPr bwMode="auto">
            <a:xfrm>
              <a:off x="1880" y="450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49" name="Text Box 65">
              <a:extLst>
                <a:ext uri="{FF2B5EF4-FFF2-40B4-BE49-F238E27FC236}">
                  <a16:creationId xmlns:a16="http://schemas.microsoft.com/office/drawing/2014/main" id="{912FF195-F193-4D9D-9E87-1DFCC0B4DEF2}"/>
                </a:ext>
              </a:extLst>
            </p:cNvPr>
            <p:cNvSpPr txBox="1">
              <a:spLocks noChangeArrowheads="1"/>
            </p:cNvSpPr>
            <p:nvPr/>
          </p:nvSpPr>
          <p:spPr bwMode="auto">
            <a:xfrm>
              <a:off x="7920" y="10807"/>
              <a:ext cx="180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3682" tIns="216841" rIns="433682" bIns="216841"/>
            <a:lstStyle>
              <a:lvl1pPr defTabSz="4337050">
                <a:defRPr sz="6600" u="sng">
                  <a:solidFill>
                    <a:schemeClr val="tx1"/>
                  </a:solidFill>
                  <a:latin typeface="Times New Roman" panose="02020603050405020304" pitchFamily="18" charset="0"/>
                </a:defRPr>
              </a:lvl1pPr>
              <a:lvl2pPr marL="742950" indent="-285750" defTabSz="4337050">
                <a:defRPr sz="6600" u="sng">
                  <a:solidFill>
                    <a:schemeClr val="tx1"/>
                  </a:solidFill>
                  <a:latin typeface="Times New Roman" panose="02020603050405020304" pitchFamily="18" charset="0"/>
                </a:defRPr>
              </a:lvl2pPr>
              <a:lvl3pPr marL="1143000" indent="-228600" defTabSz="4337050">
                <a:defRPr sz="6600" u="sng">
                  <a:solidFill>
                    <a:schemeClr val="tx1"/>
                  </a:solidFill>
                  <a:latin typeface="Times New Roman" panose="02020603050405020304" pitchFamily="18" charset="0"/>
                </a:defRPr>
              </a:lvl3pPr>
              <a:lvl4pPr marL="1600200" indent="-228600" defTabSz="4337050">
                <a:defRPr sz="6600" u="sng">
                  <a:solidFill>
                    <a:schemeClr val="tx1"/>
                  </a:solidFill>
                  <a:latin typeface="Times New Roman" panose="02020603050405020304" pitchFamily="18" charset="0"/>
                </a:defRPr>
              </a:lvl4pPr>
              <a:lvl5pPr marL="2057400" indent="-228600" defTabSz="4337050">
                <a:defRPr sz="6600" u="sng">
                  <a:solidFill>
                    <a:schemeClr val="tx1"/>
                  </a:solidFill>
                  <a:latin typeface="Times New Roman" panose="02020603050405020304" pitchFamily="18" charset="0"/>
                </a:defRPr>
              </a:lvl5pPr>
              <a:lvl6pPr marL="2514600" indent="-228600" defTabSz="4337050" eaLnBrk="0" fontAlgn="base" hangingPunct="0">
                <a:spcBef>
                  <a:spcPct val="0"/>
                </a:spcBef>
                <a:spcAft>
                  <a:spcPct val="0"/>
                </a:spcAft>
                <a:defRPr sz="6600" u="sng">
                  <a:solidFill>
                    <a:schemeClr val="tx1"/>
                  </a:solidFill>
                  <a:latin typeface="Times New Roman" panose="02020603050405020304" pitchFamily="18" charset="0"/>
                </a:defRPr>
              </a:lvl6pPr>
              <a:lvl7pPr marL="2971800" indent="-228600" defTabSz="4337050" eaLnBrk="0" fontAlgn="base" hangingPunct="0">
                <a:spcBef>
                  <a:spcPct val="0"/>
                </a:spcBef>
                <a:spcAft>
                  <a:spcPct val="0"/>
                </a:spcAft>
                <a:defRPr sz="6600" u="sng">
                  <a:solidFill>
                    <a:schemeClr val="tx1"/>
                  </a:solidFill>
                  <a:latin typeface="Times New Roman" panose="02020603050405020304" pitchFamily="18" charset="0"/>
                </a:defRPr>
              </a:lvl7pPr>
              <a:lvl8pPr marL="3429000" indent="-228600" defTabSz="4337050" eaLnBrk="0" fontAlgn="base" hangingPunct="0">
                <a:spcBef>
                  <a:spcPct val="0"/>
                </a:spcBef>
                <a:spcAft>
                  <a:spcPct val="0"/>
                </a:spcAft>
                <a:defRPr sz="6600" u="sng">
                  <a:solidFill>
                    <a:schemeClr val="tx1"/>
                  </a:solidFill>
                  <a:latin typeface="Times New Roman" panose="02020603050405020304" pitchFamily="18" charset="0"/>
                </a:defRPr>
              </a:lvl8pPr>
              <a:lvl9pPr marL="3886200" indent="-228600" defTabSz="4337050" eaLnBrk="0" fontAlgn="base" hangingPunct="0">
                <a:spcBef>
                  <a:spcPct val="0"/>
                </a:spcBef>
                <a:spcAft>
                  <a:spcPct val="0"/>
                </a:spcAft>
                <a:defRPr sz="6600" u="sng">
                  <a:solidFill>
                    <a:schemeClr val="tx1"/>
                  </a:solidFill>
                  <a:latin typeface="Times New Roman" panose="02020603050405020304" pitchFamily="18" charset="0"/>
                </a:defRPr>
              </a:lvl9pPr>
            </a:lstStyle>
            <a:p>
              <a:r>
                <a:rPr lang="en-US" altLang="en-US" sz="5700" u="none">
                  <a:solidFill>
                    <a:srgbClr val="000000"/>
                  </a:solidFill>
                </a:rPr>
                <a:t>Safety ground</a:t>
              </a:r>
            </a:p>
          </p:txBody>
        </p:sp>
        <p:sp>
          <p:nvSpPr>
            <p:cNvPr id="16450" name="Line 66">
              <a:extLst>
                <a:ext uri="{FF2B5EF4-FFF2-40B4-BE49-F238E27FC236}">
                  <a16:creationId xmlns:a16="http://schemas.microsoft.com/office/drawing/2014/main" id="{D1583AF0-6E7B-4F58-81D1-D0F272FAB0DE}"/>
                </a:ext>
              </a:extLst>
            </p:cNvPr>
            <p:cNvSpPr>
              <a:spLocks noChangeShapeType="1"/>
            </p:cNvSpPr>
            <p:nvPr/>
          </p:nvSpPr>
          <p:spPr bwMode="auto">
            <a:xfrm>
              <a:off x="8640" y="10627"/>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51" name="Line 67">
              <a:extLst>
                <a:ext uri="{FF2B5EF4-FFF2-40B4-BE49-F238E27FC236}">
                  <a16:creationId xmlns:a16="http://schemas.microsoft.com/office/drawing/2014/main" id="{27208972-98CA-4721-845B-0B1D09746C1D}"/>
                </a:ext>
              </a:extLst>
            </p:cNvPr>
            <p:cNvSpPr>
              <a:spLocks noChangeShapeType="1"/>
            </p:cNvSpPr>
            <p:nvPr/>
          </p:nvSpPr>
          <p:spPr bwMode="auto">
            <a:xfrm>
              <a:off x="8800" y="10727"/>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52" name="Line 68">
              <a:extLst>
                <a:ext uri="{FF2B5EF4-FFF2-40B4-BE49-F238E27FC236}">
                  <a16:creationId xmlns:a16="http://schemas.microsoft.com/office/drawing/2014/main" id="{505A3656-089F-4449-84E3-A82A6FC91D2D}"/>
                </a:ext>
              </a:extLst>
            </p:cNvPr>
            <p:cNvSpPr>
              <a:spLocks noChangeShapeType="1"/>
            </p:cNvSpPr>
            <p:nvPr/>
          </p:nvSpPr>
          <p:spPr bwMode="auto">
            <a:xfrm>
              <a:off x="8900" y="10807"/>
              <a:ext cx="1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53" name="Line 69">
              <a:extLst>
                <a:ext uri="{FF2B5EF4-FFF2-40B4-BE49-F238E27FC236}">
                  <a16:creationId xmlns:a16="http://schemas.microsoft.com/office/drawing/2014/main" id="{3B4AA51F-2015-482B-8198-A2600BF8538A}"/>
                </a:ext>
              </a:extLst>
            </p:cNvPr>
            <p:cNvSpPr>
              <a:spLocks noChangeShapeType="1"/>
            </p:cNvSpPr>
            <p:nvPr/>
          </p:nvSpPr>
          <p:spPr bwMode="auto">
            <a:xfrm>
              <a:off x="9000" y="9727"/>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E841C5D-0BC6-48EF-822F-D30D8B41141D}"/>
              </a:ext>
            </a:extLst>
          </p:cNvPr>
          <p:cNvSpPr>
            <a:spLocks noGrp="1"/>
          </p:cNvSpPr>
          <p:nvPr>
            <p:ph type="ctrTitle"/>
          </p:nvPr>
        </p:nvSpPr>
        <p:spPr>
          <a:xfrm>
            <a:off x="0" y="0"/>
            <a:ext cx="44256325" cy="1646237"/>
          </a:xfrm>
        </p:spPr>
        <p:txBody>
          <a:bodyPr/>
          <a:lstStyle/>
          <a:p>
            <a:r>
              <a:rPr lang="en-US" altLang="en-US" sz="12000" b="1" dirty="0">
                <a:solidFill>
                  <a:schemeClr val="accent2"/>
                </a:solidFill>
                <a:latin typeface="Arial Narrow" panose="020B0606020202030204" pitchFamily="34" charset="0"/>
              </a:rPr>
              <a:t>Diagnostics for ADITYA-ICRH </a:t>
            </a:r>
            <a:r>
              <a:rPr lang="en-US" altLang="en-US" sz="12000" b="1" dirty="0" err="1">
                <a:solidFill>
                  <a:schemeClr val="accent2"/>
                </a:solidFill>
                <a:latin typeface="Arial Narrow" panose="020B0606020202030204" pitchFamily="34" charset="0"/>
              </a:rPr>
              <a:t>Expts</a:t>
            </a:r>
            <a:r>
              <a:rPr lang="en-US" altLang="en-US" sz="12000" b="1" dirty="0">
                <a:solidFill>
                  <a:schemeClr val="accent2"/>
                </a:solidFill>
                <a:latin typeface="Arial Narrow" panose="020B0606020202030204" pitchFamily="34" charset="0"/>
              </a:rPr>
              <a:t>.</a:t>
            </a:r>
            <a:endParaRPr lang="en-US" altLang="en-US" sz="12000" dirty="0">
              <a:solidFill>
                <a:schemeClr val="accent2"/>
              </a:solidFill>
            </a:endParaRPr>
          </a:p>
        </p:txBody>
      </p:sp>
      <p:sp>
        <p:nvSpPr>
          <p:cNvPr id="17411" name="Subtitle 2">
            <a:extLst>
              <a:ext uri="{FF2B5EF4-FFF2-40B4-BE49-F238E27FC236}">
                <a16:creationId xmlns:a16="http://schemas.microsoft.com/office/drawing/2014/main" id="{9EA6B6AE-3BA2-4498-9526-D53012EAC745}"/>
              </a:ext>
            </a:extLst>
          </p:cNvPr>
          <p:cNvSpPr>
            <a:spLocks noGrp="1"/>
          </p:cNvSpPr>
          <p:nvPr>
            <p:ph type="subTitle" idx="1"/>
          </p:nvPr>
        </p:nvSpPr>
        <p:spPr>
          <a:xfrm>
            <a:off x="0" y="1265237"/>
            <a:ext cx="44256325" cy="30373639"/>
          </a:xfrm>
        </p:spPr>
        <p:txBody>
          <a:bodyPr/>
          <a:lstStyle/>
          <a:p>
            <a:pPr algn="l"/>
            <a:r>
              <a:rPr lang="en-IN" altLang="en-US" sz="10000" dirty="0">
                <a:solidFill>
                  <a:srgbClr val="FF0000"/>
                </a:solidFill>
              </a:rPr>
              <a:t>Interferometer:</a:t>
            </a:r>
            <a:r>
              <a:rPr lang="en-IN" altLang="en-US" sz="10000" dirty="0"/>
              <a:t> Electron density- nave along chord</a:t>
            </a:r>
          </a:p>
          <a:p>
            <a:pPr algn="l"/>
            <a:r>
              <a:rPr lang="en-IN" altLang="en-US" sz="10000" dirty="0">
                <a:solidFill>
                  <a:srgbClr val="FF0000"/>
                </a:solidFill>
              </a:rPr>
              <a:t>Reflectometer:</a:t>
            </a:r>
            <a:r>
              <a:rPr lang="en-IN" altLang="en-US" sz="10000" dirty="0"/>
              <a:t> Edge plasma measurements like n(r)</a:t>
            </a:r>
          </a:p>
          <a:p>
            <a:pPr algn="l"/>
            <a:r>
              <a:rPr lang="en-IN" altLang="en-US" sz="10000" dirty="0">
                <a:solidFill>
                  <a:srgbClr val="FF0000"/>
                </a:solidFill>
              </a:rPr>
              <a:t>Electron Cyclotron Emission: </a:t>
            </a:r>
            <a:r>
              <a:rPr lang="en-IN" altLang="en-US" sz="10000" dirty="0"/>
              <a:t>Electron temperature </a:t>
            </a:r>
            <a:r>
              <a:rPr lang="en-IN" altLang="en-US" sz="10000" dirty="0" err="1"/>
              <a:t>Te</a:t>
            </a:r>
            <a:r>
              <a:rPr lang="en-IN" altLang="en-US" sz="10000" dirty="0"/>
              <a:t>(</a:t>
            </a:r>
            <a:r>
              <a:rPr lang="en-IN" altLang="en-US" sz="10000" dirty="0" err="1"/>
              <a:t>r,t</a:t>
            </a:r>
            <a:r>
              <a:rPr lang="en-IN" altLang="en-US" sz="10000" dirty="0"/>
              <a:t>) and profile</a:t>
            </a:r>
          </a:p>
          <a:p>
            <a:pPr algn="l"/>
            <a:r>
              <a:rPr lang="en-IN" altLang="en-US" sz="10000" dirty="0">
                <a:solidFill>
                  <a:srgbClr val="FF0000"/>
                </a:solidFill>
              </a:rPr>
              <a:t>Soft X- Ray Diagnostic: </a:t>
            </a:r>
            <a:r>
              <a:rPr lang="en-IN" altLang="en-US" sz="10000" dirty="0"/>
              <a:t>Electron temperature</a:t>
            </a:r>
          </a:p>
          <a:p>
            <a:pPr marL="0" lvl="2" algn="l"/>
            <a:r>
              <a:rPr lang="en-IN" altLang="en-US" sz="10000" dirty="0">
                <a:solidFill>
                  <a:srgbClr val="FF0000"/>
                </a:solidFill>
              </a:rPr>
              <a:t>Hard X ray: </a:t>
            </a:r>
            <a:r>
              <a:rPr lang="en-US" altLang="en-US" sz="10000" dirty="0" err="1"/>
              <a:t>Bremstrahlung</a:t>
            </a:r>
            <a:r>
              <a:rPr lang="en-US" altLang="en-US" sz="10000" dirty="0"/>
              <a:t>, no. density and energy of runaway</a:t>
            </a:r>
            <a:r>
              <a:rPr lang="en-US" altLang="en-US" sz="10000" b="1" dirty="0"/>
              <a:t> </a:t>
            </a:r>
            <a:r>
              <a:rPr lang="en-US" altLang="en-US" sz="10000" dirty="0" err="1"/>
              <a:t>eles</a:t>
            </a:r>
            <a:r>
              <a:rPr lang="en-US" altLang="en-US" sz="10000" dirty="0"/>
              <a:t>.</a:t>
            </a:r>
          </a:p>
          <a:p>
            <a:pPr marL="0" lvl="2" algn="l"/>
            <a:r>
              <a:rPr lang="en-US" altLang="en-US" sz="10000" dirty="0">
                <a:solidFill>
                  <a:srgbClr val="FF0000"/>
                </a:solidFill>
              </a:rPr>
              <a:t>Voltage Loops</a:t>
            </a:r>
            <a:r>
              <a:rPr lang="en-US" altLang="en-US" sz="10000" dirty="0"/>
              <a:t>: Loop voltage measurement to get </a:t>
            </a:r>
            <a:r>
              <a:rPr lang="en-US" altLang="en-US" sz="10000" dirty="0" err="1"/>
              <a:t>Ele.Field</a:t>
            </a:r>
            <a:endParaRPr lang="en-US" altLang="en-US" sz="10000" dirty="0"/>
          </a:p>
          <a:p>
            <a:pPr marL="0" lvl="2" algn="l"/>
            <a:r>
              <a:rPr lang="en-US" altLang="en-US" sz="10000" dirty="0">
                <a:solidFill>
                  <a:srgbClr val="FF0000"/>
                </a:solidFill>
              </a:rPr>
              <a:t>Rogowski Coils</a:t>
            </a:r>
            <a:r>
              <a:rPr lang="en-US" altLang="en-US" sz="10000" dirty="0"/>
              <a:t>: Plasma current I</a:t>
            </a:r>
            <a:r>
              <a:rPr lang="en-US" altLang="en-US" sz="10000" baseline="-25000" dirty="0"/>
              <a:t>p</a:t>
            </a:r>
            <a:r>
              <a:rPr lang="en-US" altLang="en-US" sz="10000" dirty="0"/>
              <a:t>(t)</a:t>
            </a:r>
          </a:p>
          <a:p>
            <a:pPr marL="0" lvl="2" algn="l"/>
            <a:r>
              <a:rPr lang="en-US" altLang="en-US" sz="10000" dirty="0">
                <a:solidFill>
                  <a:srgbClr val="FF0000"/>
                </a:solidFill>
              </a:rPr>
              <a:t>Diamagnetic Loops</a:t>
            </a:r>
            <a:r>
              <a:rPr lang="en-US" altLang="en-US" sz="10000" dirty="0"/>
              <a:t>: Stored energy and plasma pressure</a:t>
            </a:r>
          </a:p>
          <a:p>
            <a:pPr marL="1623475" indent="-1623475" algn="l" defTabSz="4331386">
              <a:spcBef>
                <a:spcPct val="50000"/>
              </a:spcBef>
              <a:defRPr/>
            </a:pPr>
            <a:r>
              <a:rPr lang="en-US" sz="10000" dirty="0">
                <a:solidFill>
                  <a:srgbClr val="FF0000"/>
                </a:solidFill>
              </a:rPr>
              <a:t>Magnetic Probes</a:t>
            </a:r>
            <a:r>
              <a:rPr lang="en-US" sz="10000" dirty="0"/>
              <a:t>: Spectrum of plasma oscillations, plasma position</a:t>
            </a:r>
          </a:p>
          <a:p>
            <a:pPr marL="1623475" indent="-1623475" algn="l" defTabSz="4331386">
              <a:spcBef>
                <a:spcPct val="50000"/>
              </a:spcBef>
              <a:defRPr/>
            </a:pPr>
            <a:r>
              <a:rPr lang="en-US" sz="10000" dirty="0" err="1">
                <a:solidFill>
                  <a:srgbClr val="FF0000"/>
                </a:solidFill>
              </a:rPr>
              <a:t>Mirnov</a:t>
            </a:r>
            <a:r>
              <a:rPr lang="en-US" sz="10000" dirty="0">
                <a:solidFill>
                  <a:srgbClr val="FF0000"/>
                </a:solidFill>
              </a:rPr>
              <a:t> Coils</a:t>
            </a:r>
            <a:r>
              <a:rPr lang="en-US" sz="10000" dirty="0"/>
              <a:t>: MHD activity studies</a:t>
            </a:r>
          </a:p>
          <a:p>
            <a:pPr marL="1623475" indent="-1623475" algn="l" defTabSz="4331386">
              <a:spcBef>
                <a:spcPct val="50000"/>
              </a:spcBef>
              <a:defRPr/>
            </a:pPr>
            <a:r>
              <a:rPr lang="en-US" sz="10000" dirty="0">
                <a:solidFill>
                  <a:srgbClr val="FF0000"/>
                </a:solidFill>
              </a:rPr>
              <a:t>Langmuir Probes</a:t>
            </a:r>
            <a:r>
              <a:rPr lang="en-US" sz="10000" dirty="0"/>
              <a:t>: Plasma density and temperature fluctuations. </a:t>
            </a:r>
          </a:p>
          <a:p>
            <a:pPr algn="l">
              <a:spcBef>
                <a:spcPct val="50000"/>
              </a:spcBef>
              <a:defRPr/>
            </a:pPr>
            <a:r>
              <a:rPr lang="en-US" sz="10000" dirty="0">
                <a:solidFill>
                  <a:srgbClr val="FF0000"/>
                </a:solidFill>
              </a:rPr>
              <a:t>Charge Exchange </a:t>
            </a:r>
            <a:r>
              <a:rPr lang="en-US" sz="10000" dirty="0"/>
              <a:t>: ion temperature (ion distribution function)</a:t>
            </a:r>
          </a:p>
          <a:p>
            <a:pPr algn="l">
              <a:spcBef>
                <a:spcPct val="50000"/>
              </a:spcBef>
              <a:defRPr/>
            </a:pPr>
            <a:r>
              <a:rPr lang="en-US" sz="10000" dirty="0">
                <a:solidFill>
                  <a:srgbClr val="FF0000"/>
                </a:solidFill>
              </a:rPr>
              <a:t>Doppler Broadening </a:t>
            </a:r>
            <a:r>
              <a:rPr lang="en-US" sz="10000" dirty="0"/>
              <a:t>of impurity lines: Ion temperature</a:t>
            </a:r>
          </a:p>
          <a:p>
            <a:pPr algn="l">
              <a:spcBef>
                <a:spcPct val="50000"/>
              </a:spcBef>
              <a:defRPr/>
            </a:pPr>
            <a:r>
              <a:rPr lang="en-US" sz="10000" dirty="0">
                <a:solidFill>
                  <a:srgbClr val="FF0000"/>
                </a:solidFill>
              </a:rPr>
              <a:t>Thomson Scattering </a:t>
            </a:r>
            <a:r>
              <a:rPr lang="en-US" sz="10000" dirty="0"/>
              <a:t>: Electron temperature </a:t>
            </a:r>
            <a:r>
              <a:rPr lang="en-US" sz="10000" dirty="0" err="1"/>
              <a:t>Te</a:t>
            </a:r>
            <a:r>
              <a:rPr lang="en-US" sz="10000" dirty="0"/>
              <a:t>(r)</a:t>
            </a:r>
          </a:p>
          <a:p>
            <a:pPr algn="l">
              <a:spcBef>
                <a:spcPct val="50000"/>
              </a:spcBef>
              <a:defRPr/>
            </a:pPr>
            <a:r>
              <a:rPr lang="en-US" sz="10000" dirty="0">
                <a:solidFill>
                  <a:srgbClr val="FF0000"/>
                </a:solidFill>
              </a:rPr>
              <a:t>CCD Camera</a:t>
            </a:r>
            <a:r>
              <a:rPr lang="en-US" sz="10000" dirty="0"/>
              <a:t>: Tangential plasma view</a:t>
            </a:r>
          </a:p>
          <a:p>
            <a:pPr marL="0" lvl="2" algn="l"/>
            <a:endParaRPr lang="en-US" altLang="en-US" sz="12000" dirty="0"/>
          </a:p>
          <a:p>
            <a:pPr>
              <a:spcBef>
                <a:spcPct val="50000"/>
              </a:spcBef>
            </a:pPr>
            <a:r>
              <a:rPr lang="en-US" altLang="en-US" sz="14200" dirty="0"/>
              <a:t>                                       </a:t>
            </a:r>
          </a:p>
          <a:p>
            <a:pPr marL="0" lvl="2" algn="l"/>
            <a:endParaRPr lang="en-US" altLang="en-US" sz="15700" dirty="0"/>
          </a:p>
          <a:p>
            <a:pPr algn="l"/>
            <a:endParaRPr lang="en-IN" altLang="en-US" dirty="0"/>
          </a:p>
          <a:p>
            <a:pPr algn="l"/>
            <a:endParaRPr lang="en-IN" altLang="en-US" dirty="0"/>
          </a:p>
          <a:p>
            <a:pPr algn="l"/>
            <a:endParaRPr lang="en-IN" altLang="en-US" dirty="0"/>
          </a:p>
          <a:p>
            <a:pPr algn="l"/>
            <a:r>
              <a:rPr lang="en-US" altLang="en-US" sz="14200" b="1" dirty="0">
                <a:solidFill>
                  <a:srgbClr val="FF3300"/>
                </a:solidFill>
              </a:rPr>
              <a:t> </a:t>
            </a:r>
            <a:endParaRPr lang="en-US" altLang="en-US" sz="14200" dirty="0"/>
          </a:p>
          <a:p>
            <a:pPr algn="l"/>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8970</TotalTime>
  <Words>3410</Words>
  <Application>Microsoft Office PowerPoint</Application>
  <PresentationFormat>Custom</PresentationFormat>
  <Paragraphs>320</Paragraphs>
  <Slides>51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3</vt:i4>
      </vt:variant>
      <vt:variant>
        <vt:lpstr>Slide Titles</vt:lpstr>
      </vt:variant>
      <vt:variant>
        <vt:i4>51</vt:i4>
      </vt:variant>
    </vt:vector>
  </HeadingPairs>
  <TitlesOfParts>
    <vt:vector size="61" baseType="lpstr">
      <vt:lpstr>Arial Narrow</vt:lpstr>
      <vt:lpstr>Calibri</vt:lpstr>
      <vt:lpstr>LiberationSerif</vt:lpstr>
      <vt:lpstr>Times New Roman</vt:lpstr>
      <vt:lpstr>Times-Roman</vt:lpstr>
      <vt:lpstr>Default Design</vt:lpstr>
      <vt:lpstr>1_Default Design</vt:lpstr>
      <vt:lpstr>Bitmap Image</vt:lpstr>
      <vt:lpstr>Microsoft Word Picture</vt:lpstr>
      <vt:lpstr>MSPhotoEd.3</vt:lpstr>
      <vt:lpstr> Experiments on Tokamak Aditya using Indigenously Developed 20-40 MHz, 1 MW ICRH System  </vt:lpstr>
      <vt:lpstr>Applications of RF Waves in Tokamaks</vt:lpstr>
      <vt:lpstr>PowerPoint Presentation</vt:lpstr>
      <vt:lpstr>What is Ion Cyclotron Heating ? </vt:lpstr>
      <vt:lpstr>Fast wave heating in ICRF range</vt:lpstr>
      <vt:lpstr>Heating Mechanism</vt:lpstr>
      <vt:lpstr>Steps of RF heating</vt:lpstr>
      <vt:lpstr>PowerPoint Presentation</vt:lpstr>
      <vt:lpstr>Diagnostics for ADITYA-ICRH Expts.</vt:lpstr>
      <vt:lpstr>PowerPoint Presentation</vt:lpstr>
      <vt:lpstr>RF Generator Stages (20 MHz – 40 MHz)</vt:lpstr>
      <vt:lpstr>RF Generator Stages (20 MHz – 40 MHz)</vt:lpstr>
      <vt:lpstr>High Power Co-axial Tx-line components </vt:lpstr>
      <vt:lpstr>PowerPoint Presentation</vt:lpstr>
      <vt:lpstr>PowerPoint Presentation</vt:lpstr>
      <vt:lpstr>Second Harmonic Heating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ion temperature evolution with time for different RF powers., Y axis: Ti in eV, X axis: time in ms</vt:lpstr>
      <vt:lpstr>Time evolution of H using Linear Array Camera  </vt:lpstr>
      <vt:lpstr>PowerPoint Presentation</vt:lpstr>
      <vt:lpstr>Summary of RF Heating Experiments</vt:lpstr>
      <vt:lpstr>PowerPoint Presentation</vt:lpstr>
      <vt:lpstr>Why PI is required</vt:lpstr>
      <vt:lpstr>Experiments done on Aditya</vt:lpstr>
      <vt:lpstr>PowerPoint Presentation</vt:lpstr>
      <vt:lpstr>PowerPoint Presentation</vt:lpstr>
      <vt:lpstr>PowerPoint Presentation</vt:lpstr>
      <vt:lpstr>PowerPoint Presentation</vt:lpstr>
      <vt:lpstr>PowerPoint Presentation</vt:lpstr>
      <vt:lpstr>Shot no. 24115 RF - 70 kW, TF - 0.75 T, Pr - 7-8e-5 mBar,  Vloop - 22 volts  </vt:lpstr>
      <vt:lpstr>Density Disruption and Prolongation with ICRH</vt:lpstr>
      <vt:lpstr>PowerPoint Presentation</vt:lpstr>
      <vt:lpstr>PowerPoint Presentation</vt:lpstr>
      <vt:lpstr>PowerPoint Presentation</vt:lpstr>
      <vt:lpstr>PowerPoint Presentation</vt:lpstr>
      <vt:lpstr>Wall Conditioning for Steady State Tokamak</vt:lpstr>
      <vt:lpstr>PowerPoint Presentation</vt:lpstr>
      <vt:lpstr>PowerPoint Presentation</vt:lpstr>
      <vt:lpstr>PowerPoint Presentation</vt:lpstr>
      <vt:lpstr>Summary of ICRH-Wall Conditioning Expts. </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sanjaykulkarni</dc:creator>
  <cp:lastModifiedBy>Sanjay V. Kulkarni</cp:lastModifiedBy>
  <cp:revision>328</cp:revision>
  <cp:lastPrinted>2002-04-30T11:46:53Z</cp:lastPrinted>
  <dcterms:created xsi:type="dcterms:W3CDTF">1996-09-30T18:28:10Z</dcterms:created>
  <dcterms:modified xsi:type="dcterms:W3CDTF">2020-01-27T17:12:28Z</dcterms:modified>
</cp:coreProperties>
</file>