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9" r:id="rId4"/>
    <p:sldId id="262" r:id="rId5"/>
    <p:sldId id="285" r:id="rId6"/>
    <p:sldId id="258" r:id="rId7"/>
    <p:sldId id="301" r:id="rId8"/>
    <p:sldId id="286" r:id="rId9"/>
    <p:sldId id="302" r:id="rId10"/>
    <p:sldId id="303" r:id="rId11"/>
    <p:sldId id="300" r:id="rId12"/>
    <p:sldId id="283" r:id="rId13"/>
    <p:sldId id="304" r:id="rId14"/>
    <p:sldId id="291" r:id="rId15"/>
    <p:sldId id="290" r:id="rId16"/>
    <p:sldId id="284" r:id="rId17"/>
    <p:sldId id="289" r:id="rId18"/>
    <p:sldId id="292" r:id="rId19"/>
    <p:sldId id="305" r:id="rId20"/>
    <p:sldId id="288" r:id="rId21"/>
    <p:sldId id="294" r:id="rId22"/>
    <p:sldId id="295" r:id="rId23"/>
    <p:sldId id="298" r:id="rId24"/>
    <p:sldId id="306" r:id="rId25"/>
    <p:sldId id="271" r:id="rId26"/>
    <p:sldId id="282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B18B8"/>
    <a:srgbClr val="0000FF"/>
    <a:srgbClr val="FF33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7233" autoAdjust="0"/>
  </p:normalViewPr>
  <p:slideViewPr>
    <p:cSldViewPr>
      <p:cViewPr>
        <p:scale>
          <a:sx n="90" d="100"/>
          <a:sy n="90" d="100"/>
        </p:scale>
        <p:origin x="-59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AE13C-BDFC-42B0-915E-FADA4FA5B6BA}" type="doc">
      <dgm:prSet loTypeId="urn:microsoft.com/office/officeart/2005/8/layout/hierarchy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0AEA3A-98EF-4388-BA63-347FA59022C5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altLang="zh-CN" sz="2400" dirty="0" smtClean="0"/>
            <a:t>archive</a:t>
          </a:r>
          <a:endParaRPr lang="zh-CN" altLang="en-US" sz="2400" dirty="0"/>
        </a:p>
      </dgm:t>
    </dgm:pt>
    <dgm:pt modelId="{8FE853FD-51AF-427A-9F29-8FBFB70B4377}" type="parTrans" cxnId="{19EAB1AA-3B62-42D1-9478-10EB90EB309E}">
      <dgm:prSet/>
      <dgm:spPr/>
      <dgm:t>
        <a:bodyPr/>
        <a:lstStyle/>
        <a:p>
          <a:endParaRPr lang="zh-CN" altLang="en-US"/>
        </a:p>
      </dgm:t>
    </dgm:pt>
    <dgm:pt modelId="{549963C8-F9B9-435C-A1F3-21F2A8B150FF}" type="sibTrans" cxnId="{19EAB1AA-3B62-42D1-9478-10EB90EB309E}">
      <dgm:prSet/>
      <dgm:spPr/>
      <dgm:t>
        <a:bodyPr/>
        <a:lstStyle/>
        <a:p>
          <a:endParaRPr lang="zh-CN" altLang="en-US"/>
        </a:p>
      </dgm:t>
    </dgm:pt>
    <dgm:pt modelId="{C8A8215C-5AF7-42DB-8223-9C3944EB7F89}">
      <dgm:prSet phldrT="[文本]" custT="1"/>
      <dgm:spPr/>
      <dgm:t>
        <a:bodyPr/>
        <a:lstStyle/>
        <a:p>
          <a:r>
            <a:rPr lang="en-US" sz="1800" dirty="0" smtClean="0"/>
            <a:t>ID</a:t>
          </a:r>
          <a:endParaRPr lang="zh-CN" altLang="en-US" sz="1800" dirty="0"/>
        </a:p>
      </dgm:t>
    </dgm:pt>
    <dgm:pt modelId="{81999BF9-D063-4E87-9A29-EE359B8A6EC9}" type="parTrans" cxnId="{339D5FB6-947F-4135-8DD2-3813DE3BB3A9}">
      <dgm:prSet/>
      <dgm:spPr/>
      <dgm:t>
        <a:bodyPr/>
        <a:lstStyle/>
        <a:p>
          <a:endParaRPr lang="zh-CN" altLang="en-US" sz="1800"/>
        </a:p>
      </dgm:t>
    </dgm:pt>
    <dgm:pt modelId="{0367C80E-DDC0-4360-8FFA-995AC9F82FA0}" type="sibTrans" cxnId="{339D5FB6-947F-4135-8DD2-3813DE3BB3A9}">
      <dgm:prSet/>
      <dgm:spPr/>
      <dgm:t>
        <a:bodyPr/>
        <a:lstStyle/>
        <a:p>
          <a:endParaRPr lang="zh-CN" altLang="en-US"/>
        </a:p>
      </dgm:t>
    </dgm:pt>
    <dgm:pt modelId="{A2EEAE4D-9EAC-418F-ADED-7D0D320C38E7}">
      <dgm:prSet phldrT="[文本]" custT="1"/>
      <dgm:spPr/>
      <dgm:t>
        <a:bodyPr/>
        <a:lstStyle/>
        <a:p>
          <a:r>
            <a:rPr lang="en-US" altLang="zh-CN" sz="1800" dirty="0" smtClean="0"/>
            <a:t>title</a:t>
          </a:r>
          <a:endParaRPr lang="zh-CN" altLang="en-US" sz="1800" dirty="0"/>
        </a:p>
      </dgm:t>
    </dgm:pt>
    <dgm:pt modelId="{3CF60903-F268-4102-9047-5417C92C421F}" type="parTrans" cxnId="{55022E67-6A95-400E-A42A-BEE89F5313BE}">
      <dgm:prSet/>
      <dgm:spPr/>
      <dgm:t>
        <a:bodyPr/>
        <a:lstStyle/>
        <a:p>
          <a:endParaRPr lang="zh-CN" altLang="en-US" sz="1800"/>
        </a:p>
      </dgm:t>
    </dgm:pt>
    <dgm:pt modelId="{E3080492-9046-4425-8473-B65A823DDA4E}" type="sibTrans" cxnId="{55022E67-6A95-400E-A42A-BEE89F5313BE}">
      <dgm:prSet/>
      <dgm:spPr/>
      <dgm:t>
        <a:bodyPr/>
        <a:lstStyle/>
        <a:p>
          <a:endParaRPr lang="zh-CN" altLang="en-US"/>
        </a:p>
      </dgm:t>
    </dgm:pt>
    <dgm:pt modelId="{3CEEAC3C-41F6-4221-9EA9-FD83288919E8}">
      <dgm:prSet phldrT="[文本]" custT="1"/>
      <dgm:spPr>
        <a:solidFill>
          <a:srgbClr val="C00000"/>
        </a:solidFill>
      </dgm:spPr>
      <dgm:t>
        <a:bodyPr/>
        <a:lstStyle/>
        <a:p>
          <a:r>
            <a:rPr lang="en-US" altLang="zh-CN" sz="2400" dirty="0" smtClean="0"/>
            <a:t>user</a:t>
          </a:r>
          <a:endParaRPr lang="zh-CN" altLang="en-US" sz="2400" dirty="0"/>
        </a:p>
      </dgm:t>
    </dgm:pt>
    <dgm:pt modelId="{EE31C455-A8F2-4E5A-A5F3-BD3AA53DA7BF}" type="parTrans" cxnId="{A9CE458B-2844-45F8-8D36-04DAE20AA4CE}">
      <dgm:prSet/>
      <dgm:spPr/>
      <dgm:t>
        <a:bodyPr/>
        <a:lstStyle/>
        <a:p>
          <a:endParaRPr lang="zh-CN" altLang="en-US"/>
        </a:p>
      </dgm:t>
    </dgm:pt>
    <dgm:pt modelId="{241FF644-68C8-473C-9C5E-817DE75469AB}" type="sibTrans" cxnId="{A9CE458B-2844-45F8-8D36-04DAE20AA4CE}">
      <dgm:prSet/>
      <dgm:spPr/>
      <dgm:t>
        <a:bodyPr/>
        <a:lstStyle/>
        <a:p>
          <a:endParaRPr lang="zh-CN" altLang="en-US"/>
        </a:p>
      </dgm:t>
    </dgm:pt>
    <dgm:pt modelId="{58648C38-122B-496F-A78F-AB8CBCA90AF6}">
      <dgm:prSet phldrT="[文本]" custT="1"/>
      <dgm:spPr/>
      <dgm:t>
        <a:bodyPr/>
        <a:lstStyle/>
        <a:p>
          <a:r>
            <a:rPr lang="en-US" altLang="zh-CN" sz="1800" dirty="0" smtClean="0"/>
            <a:t>name</a:t>
          </a:r>
          <a:endParaRPr lang="zh-CN" altLang="en-US" sz="1800" dirty="0"/>
        </a:p>
      </dgm:t>
    </dgm:pt>
    <dgm:pt modelId="{D8F66578-ACD4-4910-A72F-6821C9539B6E}" type="parTrans" cxnId="{053EB5A9-3A5F-4E2D-8451-41E7B0923CCF}">
      <dgm:prSet/>
      <dgm:spPr/>
      <dgm:t>
        <a:bodyPr/>
        <a:lstStyle/>
        <a:p>
          <a:endParaRPr lang="zh-CN" altLang="en-US" sz="1800"/>
        </a:p>
      </dgm:t>
    </dgm:pt>
    <dgm:pt modelId="{8D3B11D5-A2D1-4234-A8A5-71F52F846E1E}" type="sibTrans" cxnId="{053EB5A9-3A5F-4E2D-8451-41E7B0923CCF}">
      <dgm:prSet/>
      <dgm:spPr/>
      <dgm:t>
        <a:bodyPr/>
        <a:lstStyle/>
        <a:p>
          <a:endParaRPr lang="zh-CN" altLang="en-US"/>
        </a:p>
      </dgm:t>
    </dgm:pt>
    <dgm:pt modelId="{58E9F2AB-E6F6-4A9A-91E1-47FD73AEC1EA}">
      <dgm:prSet phldrT="[文本]" custT="1"/>
      <dgm:spPr/>
      <dgm:t>
        <a:bodyPr/>
        <a:lstStyle/>
        <a:p>
          <a:r>
            <a:rPr lang="en-US" altLang="zh-CN" sz="1800" dirty="0" smtClean="0"/>
            <a:t>type</a:t>
          </a:r>
          <a:endParaRPr lang="zh-CN" altLang="en-US" sz="1800" dirty="0"/>
        </a:p>
      </dgm:t>
    </dgm:pt>
    <dgm:pt modelId="{B43F45DB-75C5-4136-B7C2-DCE79FC7A1CE}" type="parTrans" cxnId="{15BB616B-AEC1-415F-A847-CCC9F523BB25}">
      <dgm:prSet/>
      <dgm:spPr/>
      <dgm:t>
        <a:bodyPr/>
        <a:lstStyle/>
        <a:p>
          <a:endParaRPr lang="zh-CN" altLang="en-US" sz="1800"/>
        </a:p>
      </dgm:t>
    </dgm:pt>
    <dgm:pt modelId="{1EA61252-80AC-4669-98B0-1B82A368C52B}" type="sibTrans" cxnId="{15BB616B-AEC1-415F-A847-CCC9F523BB25}">
      <dgm:prSet/>
      <dgm:spPr/>
      <dgm:t>
        <a:bodyPr/>
        <a:lstStyle/>
        <a:p>
          <a:endParaRPr lang="zh-CN" altLang="en-US"/>
        </a:p>
      </dgm:t>
    </dgm:pt>
    <dgm:pt modelId="{422F7DF2-C759-4DF0-8827-F55E3CBED081}">
      <dgm:prSet custT="1"/>
      <dgm:spPr/>
      <dgm:t>
        <a:bodyPr/>
        <a:lstStyle/>
        <a:p>
          <a:r>
            <a:rPr lang="en-US" altLang="zh-CN" sz="1800" dirty="0" smtClean="0"/>
            <a:t>user</a:t>
          </a:r>
          <a:endParaRPr lang="zh-CN" altLang="en-US" sz="1800" dirty="0"/>
        </a:p>
      </dgm:t>
    </dgm:pt>
    <dgm:pt modelId="{AB8D2205-42A0-482A-8B91-FFE4B5100396}" type="parTrans" cxnId="{A9909E04-D0D5-4B6A-B852-C4200F878B50}">
      <dgm:prSet/>
      <dgm:spPr/>
      <dgm:t>
        <a:bodyPr/>
        <a:lstStyle/>
        <a:p>
          <a:endParaRPr lang="zh-CN" altLang="en-US" sz="1800"/>
        </a:p>
      </dgm:t>
    </dgm:pt>
    <dgm:pt modelId="{4E679500-0A12-42F2-8C2C-90A5A5610DC4}" type="sibTrans" cxnId="{A9909E04-D0D5-4B6A-B852-C4200F878B50}">
      <dgm:prSet/>
      <dgm:spPr/>
      <dgm:t>
        <a:bodyPr/>
        <a:lstStyle/>
        <a:p>
          <a:endParaRPr lang="zh-CN" altLang="en-US"/>
        </a:p>
      </dgm:t>
    </dgm:pt>
    <dgm:pt modelId="{F26AE0F3-A34D-41CE-BE64-2AE8494B7944}">
      <dgm:prSet custT="1"/>
      <dgm:spPr/>
      <dgm:t>
        <a:bodyPr/>
        <a:lstStyle/>
        <a:p>
          <a:r>
            <a:rPr lang="en-US" altLang="zh-CN" sz="1800" dirty="0" smtClean="0"/>
            <a:t>IP</a:t>
          </a:r>
          <a:endParaRPr lang="zh-CN" altLang="en-US" sz="1800" dirty="0"/>
        </a:p>
      </dgm:t>
    </dgm:pt>
    <dgm:pt modelId="{F04AFB12-3ADC-4269-BE09-E421D5F75824}" type="parTrans" cxnId="{308214DF-FEBA-4CAF-BDA4-B8ED0DA70DA8}">
      <dgm:prSet/>
      <dgm:spPr/>
      <dgm:t>
        <a:bodyPr/>
        <a:lstStyle/>
        <a:p>
          <a:endParaRPr lang="zh-CN" altLang="en-US" sz="1800"/>
        </a:p>
      </dgm:t>
    </dgm:pt>
    <dgm:pt modelId="{D02A52C8-4EF8-47F3-888E-F8D61CB85BF7}" type="sibTrans" cxnId="{308214DF-FEBA-4CAF-BDA4-B8ED0DA70DA8}">
      <dgm:prSet/>
      <dgm:spPr/>
      <dgm:t>
        <a:bodyPr/>
        <a:lstStyle/>
        <a:p>
          <a:endParaRPr lang="zh-CN" altLang="en-US"/>
        </a:p>
      </dgm:t>
    </dgm:pt>
    <dgm:pt modelId="{51491B80-F447-45D6-92E9-6A6AACF03F96}">
      <dgm:prSet custT="1"/>
      <dgm:spPr/>
      <dgm:t>
        <a:bodyPr/>
        <a:lstStyle/>
        <a:p>
          <a:r>
            <a:rPr lang="en-US" altLang="zh-CN" sz="1800" dirty="0" smtClean="0"/>
            <a:t>density</a:t>
          </a:r>
          <a:endParaRPr lang="zh-CN" altLang="en-US" sz="1800" dirty="0"/>
        </a:p>
      </dgm:t>
    </dgm:pt>
    <dgm:pt modelId="{26744DB8-CA02-44CF-A168-C8FABD33085F}" type="parTrans" cxnId="{38B94DA5-3730-4970-BEA1-FD4891EBDC22}">
      <dgm:prSet/>
      <dgm:spPr/>
      <dgm:t>
        <a:bodyPr/>
        <a:lstStyle/>
        <a:p>
          <a:endParaRPr lang="zh-CN" altLang="en-US" sz="1800"/>
        </a:p>
      </dgm:t>
    </dgm:pt>
    <dgm:pt modelId="{F477203D-7531-45FD-AE60-DCA673086121}" type="sibTrans" cxnId="{38B94DA5-3730-4970-BEA1-FD4891EBDC22}">
      <dgm:prSet/>
      <dgm:spPr/>
      <dgm:t>
        <a:bodyPr/>
        <a:lstStyle/>
        <a:p>
          <a:endParaRPr lang="zh-CN" altLang="en-US"/>
        </a:p>
      </dgm:t>
    </dgm:pt>
    <dgm:pt modelId="{33A5B454-D162-41C9-AD5A-18B19E4E1759}">
      <dgm:prSet custT="1"/>
      <dgm:spPr/>
      <dgm:t>
        <a:bodyPr/>
        <a:lstStyle/>
        <a:p>
          <a:r>
            <a:rPr lang="en-US" altLang="zh-CN" sz="1800" dirty="0" smtClean="0"/>
            <a:t>shape</a:t>
          </a:r>
          <a:endParaRPr lang="zh-CN" altLang="en-US" sz="1800" dirty="0"/>
        </a:p>
      </dgm:t>
    </dgm:pt>
    <dgm:pt modelId="{01B0CD1C-A4D7-4167-858C-BF7305383E1C}" type="parTrans" cxnId="{87EB1DFB-DB6F-4A8C-B481-285A116B2020}">
      <dgm:prSet/>
      <dgm:spPr/>
      <dgm:t>
        <a:bodyPr/>
        <a:lstStyle/>
        <a:p>
          <a:endParaRPr lang="zh-CN" altLang="en-US" sz="1800"/>
        </a:p>
      </dgm:t>
    </dgm:pt>
    <dgm:pt modelId="{904470E7-8015-450D-A287-95568CDE4231}" type="sibTrans" cxnId="{87EB1DFB-DB6F-4A8C-B481-285A116B2020}">
      <dgm:prSet/>
      <dgm:spPr/>
      <dgm:t>
        <a:bodyPr/>
        <a:lstStyle/>
        <a:p>
          <a:endParaRPr lang="zh-CN" altLang="en-US"/>
        </a:p>
      </dgm:t>
    </dgm:pt>
    <dgm:pt modelId="{AAE31FD9-5C8B-429E-AF6C-828DB427472C}">
      <dgm:prSet custT="1"/>
      <dgm:spPr/>
      <dgm:t>
        <a:bodyPr/>
        <a:lstStyle/>
        <a:p>
          <a:r>
            <a:rPr lang="en-US" altLang="zh-CN" sz="1800" dirty="0" smtClean="0"/>
            <a:t>pulse</a:t>
          </a:r>
          <a:endParaRPr lang="zh-CN" altLang="en-US" sz="1800" dirty="0"/>
        </a:p>
      </dgm:t>
    </dgm:pt>
    <dgm:pt modelId="{0A8B2C32-FF47-4B3F-AE11-E7AB7668C164}" type="parTrans" cxnId="{30B691C3-0A23-4F77-872B-3C7C725A3902}">
      <dgm:prSet/>
      <dgm:spPr/>
      <dgm:t>
        <a:bodyPr/>
        <a:lstStyle/>
        <a:p>
          <a:endParaRPr lang="zh-CN" altLang="en-US" sz="1800"/>
        </a:p>
      </dgm:t>
    </dgm:pt>
    <dgm:pt modelId="{0E596960-40DE-4A34-B824-45DB6513AA95}" type="sibTrans" cxnId="{30B691C3-0A23-4F77-872B-3C7C725A3902}">
      <dgm:prSet/>
      <dgm:spPr/>
      <dgm:t>
        <a:bodyPr/>
        <a:lstStyle/>
        <a:p>
          <a:endParaRPr lang="zh-CN" altLang="en-US"/>
        </a:p>
      </dgm:t>
    </dgm:pt>
    <dgm:pt modelId="{968A7CE4-FBA5-419D-9265-DFFD1C5C8BF3}">
      <dgm:prSet custT="1"/>
      <dgm:spPr/>
      <dgm:t>
        <a:bodyPr/>
        <a:lstStyle/>
        <a:p>
          <a:r>
            <a:rPr lang="en-US" altLang="zh-CN" sz="1800" dirty="0" smtClean="0"/>
            <a:t>Discharge type</a:t>
          </a:r>
          <a:endParaRPr lang="zh-CN" altLang="en-US" sz="1800" dirty="0"/>
        </a:p>
      </dgm:t>
    </dgm:pt>
    <dgm:pt modelId="{ADB461DB-78CB-495A-AE54-B2600DE7DB17}" type="parTrans" cxnId="{44FD7C26-4B0F-4F49-9763-55D26E651AAD}">
      <dgm:prSet/>
      <dgm:spPr/>
      <dgm:t>
        <a:bodyPr/>
        <a:lstStyle/>
        <a:p>
          <a:endParaRPr lang="zh-CN" altLang="en-US" sz="1800"/>
        </a:p>
      </dgm:t>
    </dgm:pt>
    <dgm:pt modelId="{D84E7616-E648-44DD-8E08-97E93919AF82}" type="sibTrans" cxnId="{44FD7C26-4B0F-4F49-9763-55D26E651AAD}">
      <dgm:prSet/>
      <dgm:spPr/>
      <dgm:t>
        <a:bodyPr/>
        <a:lstStyle/>
        <a:p>
          <a:endParaRPr lang="zh-CN" altLang="en-US"/>
        </a:p>
      </dgm:t>
    </dgm:pt>
    <dgm:pt modelId="{2480E3E5-5796-4963-8507-DF02AA415CD9}">
      <dgm:prSet custT="1"/>
      <dgm:spPr>
        <a:solidFill>
          <a:srgbClr val="0070C0"/>
        </a:solidFill>
      </dgm:spPr>
      <dgm:t>
        <a:bodyPr/>
        <a:lstStyle/>
        <a:p>
          <a:r>
            <a:rPr lang="en-US" altLang="zh-CN" sz="2400" dirty="0" smtClean="0"/>
            <a:t>shape</a:t>
          </a:r>
          <a:endParaRPr lang="zh-CN" altLang="en-US" sz="2400" dirty="0"/>
        </a:p>
      </dgm:t>
    </dgm:pt>
    <dgm:pt modelId="{E24DC45C-24FD-4CA9-84C1-9F012DE36013}" type="parTrans" cxnId="{B17FB650-A6AD-4037-A264-5A7D6601F610}">
      <dgm:prSet/>
      <dgm:spPr/>
      <dgm:t>
        <a:bodyPr/>
        <a:lstStyle/>
        <a:p>
          <a:endParaRPr lang="zh-CN" altLang="en-US"/>
        </a:p>
      </dgm:t>
    </dgm:pt>
    <dgm:pt modelId="{6A821370-35D9-45DD-9797-F6D1C3834B36}" type="sibTrans" cxnId="{B17FB650-A6AD-4037-A264-5A7D6601F610}">
      <dgm:prSet/>
      <dgm:spPr/>
      <dgm:t>
        <a:bodyPr/>
        <a:lstStyle/>
        <a:p>
          <a:endParaRPr lang="zh-CN" altLang="en-US"/>
        </a:p>
      </dgm:t>
    </dgm:pt>
    <dgm:pt modelId="{76905B73-CF49-4EFE-BDF0-080656A4F8A7}">
      <dgm:prSet custT="1"/>
      <dgm:spPr/>
      <dgm:t>
        <a:bodyPr/>
        <a:lstStyle/>
        <a:p>
          <a:r>
            <a:rPr lang="en-US" altLang="zh-CN" sz="1800" dirty="0" smtClean="0"/>
            <a:t>ID</a:t>
          </a:r>
          <a:endParaRPr lang="zh-CN" altLang="en-US" sz="1800" dirty="0"/>
        </a:p>
      </dgm:t>
    </dgm:pt>
    <dgm:pt modelId="{69D4E53F-B89A-47BA-9516-6698549C3F7D}" type="parTrans" cxnId="{CC24D12B-44BF-47C1-83B5-165112A8B605}">
      <dgm:prSet/>
      <dgm:spPr/>
      <dgm:t>
        <a:bodyPr/>
        <a:lstStyle/>
        <a:p>
          <a:endParaRPr lang="zh-CN" altLang="en-US" sz="1800"/>
        </a:p>
      </dgm:t>
    </dgm:pt>
    <dgm:pt modelId="{A227A17E-943E-4CB7-938F-0802A629B348}" type="sibTrans" cxnId="{CC24D12B-44BF-47C1-83B5-165112A8B605}">
      <dgm:prSet/>
      <dgm:spPr/>
      <dgm:t>
        <a:bodyPr/>
        <a:lstStyle/>
        <a:p>
          <a:endParaRPr lang="zh-CN" altLang="en-US"/>
        </a:p>
      </dgm:t>
    </dgm:pt>
    <dgm:pt modelId="{69FB1A3B-F5C9-4AC8-BDA8-EA9AB5624BEE}">
      <dgm:prSet custT="1"/>
      <dgm:spPr/>
      <dgm:t>
        <a:bodyPr/>
        <a:lstStyle/>
        <a:p>
          <a:r>
            <a:rPr lang="en-US" altLang="zh-CN" sz="1800" dirty="0" smtClean="0"/>
            <a:t>shape</a:t>
          </a:r>
          <a:endParaRPr lang="zh-CN" altLang="en-US" sz="1800" dirty="0"/>
        </a:p>
      </dgm:t>
    </dgm:pt>
    <dgm:pt modelId="{9D4BCAF7-98EF-4C53-9EEC-8BE7180F706A}" type="parTrans" cxnId="{6E666BAD-8EF9-402C-A966-4329F6E70F9D}">
      <dgm:prSet/>
      <dgm:spPr/>
      <dgm:t>
        <a:bodyPr/>
        <a:lstStyle/>
        <a:p>
          <a:endParaRPr lang="zh-CN" altLang="en-US" sz="1800"/>
        </a:p>
      </dgm:t>
    </dgm:pt>
    <dgm:pt modelId="{83B9ECE5-95E5-4F90-B859-A29D932E3048}" type="sibTrans" cxnId="{6E666BAD-8EF9-402C-A966-4329F6E70F9D}">
      <dgm:prSet/>
      <dgm:spPr/>
      <dgm:t>
        <a:bodyPr/>
        <a:lstStyle/>
        <a:p>
          <a:endParaRPr lang="zh-CN" altLang="en-US"/>
        </a:p>
      </dgm:t>
    </dgm:pt>
    <dgm:pt modelId="{7D011496-8193-4BDF-A5C3-3796F86900E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zh-CN" sz="2000" dirty="0" smtClean="0"/>
            <a:t>Discharge type</a:t>
          </a:r>
          <a:endParaRPr lang="zh-CN" altLang="en-US" sz="2000" dirty="0"/>
        </a:p>
      </dgm:t>
    </dgm:pt>
    <dgm:pt modelId="{AFB2674E-27B3-4173-B153-978BAD0747A7}" type="parTrans" cxnId="{8033B87F-DE4C-467C-83A8-2AE9D8F3B122}">
      <dgm:prSet/>
      <dgm:spPr/>
      <dgm:t>
        <a:bodyPr/>
        <a:lstStyle/>
        <a:p>
          <a:endParaRPr lang="zh-CN" altLang="en-US"/>
        </a:p>
      </dgm:t>
    </dgm:pt>
    <dgm:pt modelId="{3D66F1A2-A268-458C-BDF5-F65417E18AF9}" type="sibTrans" cxnId="{8033B87F-DE4C-467C-83A8-2AE9D8F3B122}">
      <dgm:prSet/>
      <dgm:spPr/>
      <dgm:t>
        <a:bodyPr/>
        <a:lstStyle/>
        <a:p>
          <a:endParaRPr lang="zh-CN" altLang="en-US"/>
        </a:p>
      </dgm:t>
    </dgm:pt>
    <dgm:pt modelId="{471C3D7E-ABC3-4B45-A2A2-51894DC636C1}">
      <dgm:prSet custT="1"/>
      <dgm:spPr/>
      <dgm:t>
        <a:bodyPr/>
        <a:lstStyle/>
        <a:p>
          <a:r>
            <a:rPr lang="en-US" altLang="zh-CN" sz="1800" dirty="0" smtClean="0"/>
            <a:t>ID</a:t>
          </a:r>
          <a:endParaRPr lang="zh-CN" altLang="en-US" sz="1800" dirty="0"/>
        </a:p>
      </dgm:t>
    </dgm:pt>
    <dgm:pt modelId="{039F9349-4E95-4EF7-A6E4-EBE818D1D385}" type="parTrans" cxnId="{21E941FB-DC19-4843-98D5-7B1C331200B7}">
      <dgm:prSet/>
      <dgm:spPr/>
      <dgm:t>
        <a:bodyPr/>
        <a:lstStyle/>
        <a:p>
          <a:endParaRPr lang="zh-CN" altLang="en-US" sz="1800"/>
        </a:p>
      </dgm:t>
    </dgm:pt>
    <dgm:pt modelId="{881581E2-AC06-4179-B5AB-70E45DEDF85B}" type="sibTrans" cxnId="{21E941FB-DC19-4843-98D5-7B1C331200B7}">
      <dgm:prSet/>
      <dgm:spPr/>
      <dgm:t>
        <a:bodyPr/>
        <a:lstStyle/>
        <a:p>
          <a:endParaRPr lang="zh-CN" altLang="en-US"/>
        </a:p>
      </dgm:t>
    </dgm:pt>
    <dgm:pt modelId="{19DE1DE0-FB5C-4BF2-AFD3-F92A30D80C9B}">
      <dgm:prSet custT="1"/>
      <dgm:spPr/>
      <dgm:t>
        <a:bodyPr/>
        <a:lstStyle/>
        <a:p>
          <a:r>
            <a:rPr lang="en-US" altLang="zh-CN" sz="1800" dirty="0" smtClean="0"/>
            <a:t>type</a:t>
          </a:r>
          <a:endParaRPr lang="zh-CN" altLang="en-US" sz="1800" dirty="0"/>
        </a:p>
      </dgm:t>
    </dgm:pt>
    <dgm:pt modelId="{D480E5DB-FB54-4D12-A89E-63A7E680DEA9}" type="parTrans" cxnId="{2EE41F11-835A-40A4-844E-CE17A87024A5}">
      <dgm:prSet/>
      <dgm:spPr/>
      <dgm:t>
        <a:bodyPr/>
        <a:lstStyle/>
        <a:p>
          <a:endParaRPr lang="zh-CN" altLang="en-US" sz="1800"/>
        </a:p>
      </dgm:t>
    </dgm:pt>
    <dgm:pt modelId="{97D3F3B7-99D3-487F-9584-8AED0BBDF71C}" type="sibTrans" cxnId="{2EE41F11-835A-40A4-844E-CE17A87024A5}">
      <dgm:prSet/>
      <dgm:spPr/>
      <dgm:t>
        <a:bodyPr/>
        <a:lstStyle/>
        <a:p>
          <a:endParaRPr lang="zh-CN" altLang="en-US"/>
        </a:p>
      </dgm:t>
    </dgm:pt>
    <dgm:pt modelId="{CFD37E97-0D5D-4AF9-83A0-8CCEE4EFC2AF}">
      <dgm:prSet custT="1"/>
      <dgm:spPr/>
      <dgm:t>
        <a:bodyPr/>
        <a:lstStyle/>
        <a:p>
          <a:r>
            <a:rPr lang="en-US" altLang="zh-CN" sz="1800" dirty="0" smtClean="0"/>
            <a:t>…</a:t>
          </a:r>
          <a:endParaRPr lang="zh-CN" altLang="en-US" sz="1800" dirty="0"/>
        </a:p>
      </dgm:t>
    </dgm:pt>
    <dgm:pt modelId="{FFBCD0F9-CC4E-4721-A6A4-A4ABA9BA0456}" type="parTrans" cxnId="{03E0E4C1-FEA9-4CCF-A2DC-F43F670CF855}">
      <dgm:prSet/>
      <dgm:spPr/>
      <dgm:t>
        <a:bodyPr/>
        <a:lstStyle/>
        <a:p>
          <a:endParaRPr lang="zh-CN" altLang="en-US" sz="1800"/>
        </a:p>
      </dgm:t>
    </dgm:pt>
    <dgm:pt modelId="{16604702-AB6E-48C8-B067-3D03601491E5}" type="sibTrans" cxnId="{03E0E4C1-FEA9-4CCF-A2DC-F43F670CF855}">
      <dgm:prSet/>
      <dgm:spPr/>
      <dgm:t>
        <a:bodyPr/>
        <a:lstStyle/>
        <a:p>
          <a:endParaRPr lang="zh-CN" altLang="en-US"/>
        </a:p>
      </dgm:t>
    </dgm:pt>
    <dgm:pt modelId="{2649ED83-DE2D-42B1-A342-F21E6BF357E6}" type="pres">
      <dgm:prSet presAssocID="{655AE13C-BDFC-42B0-915E-FADA4FA5B6B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0B93CBC5-5873-435B-8ACA-80AF8132F3F5}" type="pres">
      <dgm:prSet presAssocID="{E90AEA3A-98EF-4388-BA63-347FA59022C5}" presName="root" presStyleCnt="0"/>
      <dgm:spPr/>
    </dgm:pt>
    <dgm:pt modelId="{7A205799-59F2-432C-9476-7B01FAFCD81F}" type="pres">
      <dgm:prSet presAssocID="{E90AEA3A-98EF-4388-BA63-347FA59022C5}" presName="rootComposite" presStyleCnt="0"/>
      <dgm:spPr/>
    </dgm:pt>
    <dgm:pt modelId="{5DE97470-4F1B-4904-A2CD-213D4E901CB7}" type="pres">
      <dgm:prSet presAssocID="{E90AEA3A-98EF-4388-BA63-347FA59022C5}" presName="rootText" presStyleLbl="node1" presStyleIdx="0" presStyleCnt="4" custScaleX="283472" custScaleY="176337"/>
      <dgm:spPr/>
      <dgm:t>
        <a:bodyPr/>
        <a:lstStyle/>
        <a:p>
          <a:endParaRPr lang="zh-CN" altLang="en-US"/>
        </a:p>
      </dgm:t>
    </dgm:pt>
    <dgm:pt modelId="{EAFC6834-B6D2-4498-AC0F-8B18AEE9A11B}" type="pres">
      <dgm:prSet presAssocID="{E90AEA3A-98EF-4388-BA63-347FA59022C5}" presName="rootConnector" presStyleLbl="node1" presStyleIdx="0" presStyleCnt="4"/>
      <dgm:spPr/>
      <dgm:t>
        <a:bodyPr/>
        <a:lstStyle/>
        <a:p>
          <a:endParaRPr lang="zh-CN" altLang="en-US"/>
        </a:p>
      </dgm:t>
    </dgm:pt>
    <dgm:pt modelId="{CCCE8CDB-F2DD-448A-9629-1282EDC69BA8}" type="pres">
      <dgm:prSet presAssocID="{E90AEA3A-98EF-4388-BA63-347FA59022C5}" presName="childShape" presStyleCnt="0"/>
      <dgm:spPr/>
    </dgm:pt>
    <dgm:pt modelId="{A81957BA-815F-4B29-BC34-A0B13DD89865}" type="pres">
      <dgm:prSet presAssocID="{81999BF9-D063-4E87-9A29-EE359B8A6EC9}" presName="Name13" presStyleLbl="parChTrans1D2" presStyleIdx="0" presStyleCnt="15"/>
      <dgm:spPr/>
      <dgm:t>
        <a:bodyPr/>
        <a:lstStyle/>
        <a:p>
          <a:endParaRPr lang="zh-CN" altLang="en-US"/>
        </a:p>
      </dgm:t>
    </dgm:pt>
    <dgm:pt modelId="{4168AE51-226D-4B7A-BBB7-E681205E08F9}" type="pres">
      <dgm:prSet presAssocID="{C8A8215C-5AF7-42DB-8223-9C3944EB7F89}" presName="childText" presStyleLbl="bgAcc1" presStyleIdx="0" presStyleCnt="15" custScaleX="257607" custScaleY="16605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23A995-860F-4840-87B9-D6FAB35DD12C}" type="pres">
      <dgm:prSet presAssocID="{3CF60903-F268-4102-9047-5417C92C421F}" presName="Name13" presStyleLbl="parChTrans1D2" presStyleIdx="1" presStyleCnt="15"/>
      <dgm:spPr/>
      <dgm:t>
        <a:bodyPr/>
        <a:lstStyle/>
        <a:p>
          <a:endParaRPr lang="zh-CN" altLang="en-US"/>
        </a:p>
      </dgm:t>
    </dgm:pt>
    <dgm:pt modelId="{64541E00-2397-4DF0-A7D6-EBDEFAEF55EA}" type="pres">
      <dgm:prSet presAssocID="{A2EEAE4D-9EAC-418F-ADED-7D0D320C38E7}" presName="childText" presStyleLbl="bgAcc1" presStyleIdx="1" presStyleCnt="15" custScaleX="265455" custScaleY="17345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B0ED67-B067-4737-A488-51BC148BCBE4}" type="pres">
      <dgm:prSet presAssocID="{AB8D2205-42A0-482A-8B91-FFE4B5100396}" presName="Name13" presStyleLbl="parChTrans1D2" presStyleIdx="2" presStyleCnt="15"/>
      <dgm:spPr/>
      <dgm:t>
        <a:bodyPr/>
        <a:lstStyle/>
        <a:p>
          <a:endParaRPr lang="zh-CN" altLang="en-US"/>
        </a:p>
      </dgm:t>
    </dgm:pt>
    <dgm:pt modelId="{2844C85B-46BA-4551-82FC-C5461E7244FC}" type="pres">
      <dgm:prSet presAssocID="{422F7DF2-C759-4DF0-8827-F55E3CBED081}" presName="childText" presStyleLbl="bgAcc1" presStyleIdx="2" presStyleCnt="15" custScaleX="281772" custScaleY="18638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40565A-627E-4C27-9053-A018E3678AC0}" type="pres">
      <dgm:prSet presAssocID="{F04AFB12-3ADC-4269-BE09-E421D5F75824}" presName="Name13" presStyleLbl="parChTrans1D2" presStyleIdx="3" presStyleCnt="15"/>
      <dgm:spPr/>
      <dgm:t>
        <a:bodyPr/>
        <a:lstStyle/>
        <a:p>
          <a:endParaRPr lang="zh-CN" altLang="en-US"/>
        </a:p>
      </dgm:t>
    </dgm:pt>
    <dgm:pt modelId="{FC6FE41F-8DE1-4D08-82CD-203839E18B3F}" type="pres">
      <dgm:prSet presAssocID="{F26AE0F3-A34D-41CE-BE64-2AE8494B7944}" presName="childText" presStyleLbl="bgAcc1" presStyleIdx="3" presStyleCnt="15" custScaleX="297299" custScaleY="1806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A31E88-2390-4D36-A18F-5CB36A3F60A6}" type="pres">
      <dgm:prSet presAssocID="{26744DB8-CA02-44CF-A168-C8FABD33085F}" presName="Name13" presStyleLbl="parChTrans1D2" presStyleIdx="4" presStyleCnt="15"/>
      <dgm:spPr/>
      <dgm:t>
        <a:bodyPr/>
        <a:lstStyle/>
        <a:p>
          <a:endParaRPr lang="zh-CN" altLang="en-US"/>
        </a:p>
      </dgm:t>
    </dgm:pt>
    <dgm:pt modelId="{CB443BEC-8A29-4D8B-B65C-A9F836A91A85}" type="pres">
      <dgm:prSet presAssocID="{51491B80-F447-45D6-92E9-6A6AACF03F96}" presName="childText" presStyleLbl="bgAcc1" presStyleIdx="4" presStyleCnt="15" custScaleX="291945" custScaleY="18491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AD00D5-8564-4E6B-847A-819493844D53}" type="pres">
      <dgm:prSet presAssocID="{01B0CD1C-A4D7-4167-858C-BF7305383E1C}" presName="Name13" presStyleLbl="parChTrans1D2" presStyleIdx="5" presStyleCnt="15"/>
      <dgm:spPr/>
      <dgm:t>
        <a:bodyPr/>
        <a:lstStyle/>
        <a:p>
          <a:endParaRPr lang="zh-CN" altLang="en-US"/>
        </a:p>
      </dgm:t>
    </dgm:pt>
    <dgm:pt modelId="{ECD377CE-795E-4D64-B634-9A538AD6891E}" type="pres">
      <dgm:prSet presAssocID="{33A5B454-D162-41C9-AD5A-18B19E4E1759}" presName="childText" presStyleLbl="bgAcc1" presStyleIdx="5" presStyleCnt="15" custScaleX="296241" custScaleY="1808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456B14-462A-4D36-A437-9B69397E5C79}" type="pres">
      <dgm:prSet presAssocID="{0A8B2C32-FF47-4B3F-AE11-E7AB7668C164}" presName="Name13" presStyleLbl="parChTrans1D2" presStyleIdx="6" presStyleCnt="15"/>
      <dgm:spPr/>
      <dgm:t>
        <a:bodyPr/>
        <a:lstStyle/>
        <a:p>
          <a:endParaRPr lang="zh-CN" altLang="en-US"/>
        </a:p>
      </dgm:t>
    </dgm:pt>
    <dgm:pt modelId="{DB855B21-72A8-42E7-B0CA-F7D8174EE4D3}" type="pres">
      <dgm:prSet presAssocID="{AAE31FD9-5C8B-429E-AF6C-828DB427472C}" presName="childText" presStyleLbl="bgAcc1" presStyleIdx="6" presStyleCnt="15" custScaleX="290489" custScaleY="1764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D0AC16-CE39-45DD-9932-3CE54375C47B}" type="pres">
      <dgm:prSet presAssocID="{ADB461DB-78CB-495A-AE54-B2600DE7DB17}" presName="Name13" presStyleLbl="parChTrans1D2" presStyleIdx="7" presStyleCnt="15"/>
      <dgm:spPr/>
      <dgm:t>
        <a:bodyPr/>
        <a:lstStyle/>
        <a:p>
          <a:endParaRPr lang="zh-CN" altLang="en-US"/>
        </a:p>
      </dgm:t>
    </dgm:pt>
    <dgm:pt modelId="{088DB121-901F-4CC0-A1ED-591739255CE0}" type="pres">
      <dgm:prSet presAssocID="{968A7CE4-FBA5-419D-9265-DFFD1C5C8BF3}" presName="childText" presStyleLbl="bgAcc1" presStyleIdx="7" presStyleCnt="15" custScaleX="284926" custScaleY="1779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32DE9F-1C7F-495A-9230-192A84534A15}" type="pres">
      <dgm:prSet presAssocID="{FFBCD0F9-CC4E-4721-A6A4-A4ABA9BA0456}" presName="Name13" presStyleLbl="parChTrans1D2" presStyleIdx="8" presStyleCnt="15"/>
      <dgm:spPr/>
      <dgm:t>
        <a:bodyPr/>
        <a:lstStyle/>
        <a:p>
          <a:endParaRPr lang="zh-CN" altLang="en-US"/>
        </a:p>
      </dgm:t>
    </dgm:pt>
    <dgm:pt modelId="{5AAAE797-2500-4399-B608-543BB24CBE69}" type="pres">
      <dgm:prSet presAssocID="{CFD37E97-0D5D-4AF9-83A0-8CCEE4EFC2AF}" presName="childText" presStyleLbl="bgAcc1" presStyleIdx="8" presStyleCnt="15" custScaleX="229932" custScaleY="8149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92D6C0-EBA0-46EB-BE72-87BB4D7C9B7C}" type="pres">
      <dgm:prSet presAssocID="{3CEEAC3C-41F6-4221-9EA9-FD83288919E8}" presName="root" presStyleCnt="0"/>
      <dgm:spPr/>
    </dgm:pt>
    <dgm:pt modelId="{F0C40168-4A44-4680-B75D-1EA4EC494BBB}" type="pres">
      <dgm:prSet presAssocID="{3CEEAC3C-41F6-4221-9EA9-FD83288919E8}" presName="rootComposite" presStyleCnt="0"/>
      <dgm:spPr/>
    </dgm:pt>
    <dgm:pt modelId="{6DBC2EC0-205C-41A1-9B5C-F4DBF51CD478}" type="pres">
      <dgm:prSet presAssocID="{3CEEAC3C-41F6-4221-9EA9-FD83288919E8}" presName="rootText" presStyleLbl="node1" presStyleIdx="1" presStyleCnt="4" custScaleX="233829" custScaleY="219078"/>
      <dgm:spPr/>
      <dgm:t>
        <a:bodyPr/>
        <a:lstStyle/>
        <a:p>
          <a:endParaRPr lang="zh-CN" altLang="en-US"/>
        </a:p>
      </dgm:t>
    </dgm:pt>
    <dgm:pt modelId="{A0A36C6A-78A7-4786-8462-677C7C79A1FA}" type="pres">
      <dgm:prSet presAssocID="{3CEEAC3C-41F6-4221-9EA9-FD83288919E8}" presName="rootConnector" presStyleLbl="node1" presStyleIdx="1" presStyleCnt="4"/>
      <dgm:spPr/>
      <dgm:t>
        <a:bodyPr/>
        <a:lstStyle/>
        <a:p>
          <a:endParaRPr lang="zh-CN" altLang="en-US"/>
        </a:p>
      </dgm:t>
    </dgm:pt>
    <dgm:pt modelId="{C3C1413C-C419-4B0E-B573-5677444CBC8A}" type="pres">
      <dgm:prSet presAssocID="{3CEEAC3C-41F6-4221-9EA9-FD83288919E8}" presName="childShape" presStyleCnt="0"/>
      <dgm:spPr/>
    </dgm:pt>
    <dgm:pt modelId="{4429BA54-7933-49D5-BB31-53CA82A3F688}" type="pres">
      <dgm:prSet presAssocID="{D8F66578-ACD4-4910-A72F-6821C9539B6E}" presName="Name13" presStyleLbl="parChTrans1D2" presStyleIdx="9" presStyleCnt="15"/>
      <dgm:spPr/>
      <dgm:t>
        <a:bodyPr/>
        <a:lstStyle/>
        <a:p>
          <a:endParaRPr lang="zh-CN" altLang="en-US"/>
        </a:p>
      </dgm:t>
    </dgm:pt>
    <dgm:pt modelId="{E5F73398-EA52-44B3-9CE3-D54C08DC494E}" type="pres">
      <dgm:prSet presAssocID="{58648C38-122B-496F-A78F-AB8CBCA90AF6}" presName="childText" presStyleLbl="bgAcc1" presStyleIdx="9" presStyleCnt="15" custScaleX="203981" custScaleY="15204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AD479C-A624-4208-AFF8-C255378719FA}" type="pres">
      <dgm:prSet presAssocID="{B43F45DB-75C5-4136-B7C2-DCE79FC7A1CE}" presName="Name13" presStyleLbl="parChTrans1D2" presStyleIdx="10" presStyleCnt="15"/>
      <dgm:spPr/>
      <dgm:t>
        <a:bodyPr/>
        <a:lstStyle/>
        <a:p>
          <a:endParaRPr lang="zh-CN" altLang="en-US"/>
        </a:p>
      </dgm:t>
    </dgm:pt>
    <dgm:pt modelId="{1A6E305B-EDA2-459E-A5A7-87B8C9F1404D}" type="pres">
      <dgm:prSet presAssocID="{58E9F2AB-E6F6-4A9A-91E1-47FD73AEC1EA}" presName="childText" presStyleLbl="bgAcc1" presStyleIdx="10" presStyleCnt="15" custScaleX="209855" custScaleY="15483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54981B-BD2C-4EF7-9FE0-F874AC3BBA05}" type="pres">
      <dgm:prSet presAssocID="{2480E3E5-5796-4963-8507-DF02AA415CD9}" presName="root" presStyleCnt="0"/>
      <dgm:spPr/>
    </dgm:pt>
    <dgm:pt modelId="{1C5FDDDA-B07A-43E1-ACCF-F976C1D9AE5C}" type="pres">
      <dgm:prSet presAssocID="{2480E3E5-5796-4963-8507-DF02AA415CD9}" presName="rootComposite" presStyleCnt="0"/>
      <dgm:spPr/>
    </dgm:pt>
    <dgm:pt modelId="{916FA3CB-6788-446D-B0B4-67F57A9DC9EE}" type="pres">
      <dgm:prSet presAssocID="{2480E3E5-5796-4963-8507-DF02AA415CD9}" presName="rootText" presStyleLbl="node1" presStyleIdx="2" presStyleCnt="4" custScaleX="286178" custScaleY="216587"/>
      <dgm:spPr/>
      <dgm:t>
        <a:bodyPr/>
        <a:lstStyle/>
        <a:p>
          <a:endParaRPr lang="zh-CN" altLang="en-US"/>
        </a:p>
      </dgm:t>
    </dgm:pt>
    <dgm:pt modelId="{4D2EB9ED-811D-49B5-836C-8E9EED7DC66A}" type="pres">
      <dgm:prSet presAssocID="{2480E3E5-5796-4963-8507-DF02AA415CD9}" presName="rootConnector" presStyleLbl="node1" presStyleIdx="2" presStyleCnt="4"/>
      <dgm:spPr/>
      <dgm:t>
        <a:bodyPr/>
        <a:lstStyle/>
        <a:p>
          <a:endParaRPr lang="zh-CN" altLang="en-US"/>
        </a:p>
      </dgm:t>
    </dgm:pt>
    <dgm:pt modelId="{4760DED4-AC8C-424A-8E1C-07A749EA6C29}" type="pres">
      <dgm:prSet presAssocID="{2480E3E5-5796-4963-8507-DF02AA415CD9}" presName="childShape" presStyleCnt="0"/>
      <dgm:spPr/>
    </dgm:pt>
    <dgm:pt modelId="{70B221E6-68E6-4CF2-9924-84E354260575}" type="pres">
      <dgm:prSet presAssocID="{69D4E53F-B89A-47BA-9516-6698549C3F7D}" presName="Name13" presStyleLbl="parChTrans1D2" presStyleIdx="11" presStyleCnt="15"/>
      <dgm:spPr/>
      <dgm:t>
        <a:bodyPr/>
        <a:lstStyle/>
        <a:p>
          <a:endParaRPr lang="zh-CN" altLang="en-US"/>
        </a:p>
      </dgm:t>
    </dgm:pt>
    <dgm:pt modelId="{1D71677D-37F6-4667-A46A-816A7C8661BF}" type="pres">
      <dgm:prSet presAssocID="{76905B73-CF49-4EFE-BDF0-080656A4F8A7}" presName="childText" presStyleLbl="bgAcc1" presStyleIdx="11" presStyleCnt="15" custScaleX="229124" custScaleY="139103" custLinFactNeighborX="167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4F75439-E8A2-4B8E-BFEE-DE868E2ECDA8}" type="pres">
      <dgm:prSet presAssocID="{9D4BCAF7-98EF-4C53-9EEC-8BE7180F706A}" presName="Name13" presStyleLbl="parChTrans1D2" presStyleIdx="12" presStyleCnt="15"/>
      <dgm:spPr/>
      <dgm:t>
        <a:bodyPr/>
        <a:lstStyle/>
        <a:p>
          <a:endParaRPr lang="zh-CN" altLang="en-US"/>
        </a:p>
      </dgm:t>
    </dgm:pt>
    <dgm:pt modelId="{3B87DD0A-DDD8-4FB2-8E9D-BA3053DEE6FF}" type="pres">
      <dgm:prSet presAssocID="{69FB1A3B-F5C9-4AC8-BDA8-EA9AB5624BEE}" presName="childText" presStyleLbl="bgAcc1" presStyleIdx="12" presStyleCnt="15" custScaleX="224003" custScaleY="1708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412ACC-C8C6-46ED-901A-58126652C927}" type="pres">
      <dgm:prSet presAssocID="{7D011496-8193-4BDF-A5C3-3796F86900EC}" presName="root" presStyleCnt="0"/>
      <dgm:spPr/>
    </dgm:pt>
    <dgm:pt modelId="{4E4A186E-6787-4DE0-B3A6-807695EBE013}" type="pres">
      <dgm:prSet presAssocID="{7D011496-8193-4BDF-A5C3-3796F86900EC}" presName="rootComposite" presStyleCnt="0"/>
      <dgm:spPr/>
    </dgm:pt>
    <dgm:pt modelId="{8EE87307-37FE-4597-A1F0-5E4693B6292D}" type="pres">
      <dgm:prSet presAssocID="{7D011496-8193-4BDF-A5C3-3796F86900EC}" presName="rootText" presStyleLbl="node1" presStyleIdx="3" presStyleCnt="4" custScaleX="296091" custScaleY="248050"/>
      <dgm:spPr/>
      <dgm:t>
        <a:bodyPr/>
        <a:lstStyle/>
        <a:p>
          <a:endParaRPr lang="zh-CN" altLang="en-US"/>
        </a:p>
      </dgm:t>
    </dgm:pt>
    <dgm:pt modelId="{29FEFB89-A6AF-4BF2-A34D-EC40FB5E1BE0}" type="pres">
      <dgm:prSet presAssocID="{7D011496-8193-4BDF-A5C3-3796F86900EC}" presName="rootConnector" presStyleLbl="node1" presStyleIdx="3" presStyleCnt="4"/>
      <dgm:spPr/>
      <dgm:t>
        <a:bodyPr/>
        <a:lstStyle/>
        <a:p>
          <a:endParaRPr lang="zh-CN" altLang="en-US"/>
        </a:p>
      </dgm:t>
    </dgm:pt>
    <dgm:pt modelId="{D89FD58A-F7E7-4559-B927-CC4E6E711DBE}" type="pres">
      <dgm:prSet presAssocID="{7D011496-8193-4BDF-A5C3-3796F86900EC}" presName="childShape" presStyleCnt="0"/>
      <dgm:spPr/>
    </dgm:pt>
    <dgm:pt modelId="{E8CCCE56-2FA0-4291-BCD1-01C1D304C8D3}" type="pres">
      <dgm:prSet presAssocID="{039F9349-4E95-4EF7-A6E4-EBE818D1D385}" presName="Name13" presStyleLbl="parChTrans1D2" presStyleIdx="13" presStyleCnt="15"/>
      <dgm:spPr/>
      <dgm:t>
        <a:bodyPr/>
        <a:lstStyle/>
        <a:p>
          <a:endParaRPr lang="zh-CN" altLang="en-US"/>
        </a:p>
      </dgm:t>
    </dgm:pt>
    <dgm:pt modelId="{68ACC0B2-DD0C-4036-967F-72DBA77636CA}" type="pres">
      <dgm:prSet presAssocID="{471C3D7E-ABC3-4B45-A2A2-51894DC636C1}" presName="childText" presStyleLbl="bgAcc1" presStyleIdx="13" presStyleCnt="15" custScaleX="236593" custScaleY="15702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53784A-318E-455D-BB0D-7A43B4565CBA}" type="pres">
      <dgm:prSet presAssocID="{D480E5DB-FB54-4D12-A89E-63A7E680DEA9}" presName="Name13" presStyleLbl="parChTrans1D2" presStyleIdx="14" presStyleCnt="15"/>
      <dgm:spPr/>
      <dgm:t>
        <a:bodyPr/>
        <a:lstStyle/>
        <a:p>
          <a:endParaRPr lang="zh-CN" altLang="en-US"/>
        </a:p>
      </dgm:t>
    </dgm:pt>
    <dgm:pt modelId="{2C7A2E0C-B8DF-47D0-9709-523E4D3B087B}" type="pres">
      <dgm:prSet presAssocID="{19DE1DE0-FB5C-4BF2-AFD3-F92A30D80C9B}" presName="childText" presStyleLbl="bgAcc1" presStyleIdx="14" presStyleCnt="15" custScaleX="230114" custScaleY="17969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D1F1469-4741-4088-9CB0-A2C2C8CB12F5}" type="presOf" srcId="{E90AEA3A-98EF-4388-BA63-347FA59022C5}" destId="{EAFC6834-B6D2-4498-AC0F-8B18AEE9A11B}" srcOrd="1" destOrd="0" presId="urn:microsoft.com/office/officeart/2005/8/layout/hierarchy3"/>
    <dgm:cxn modelId="{A0FA7E8B-FC6A-442F-AF14-990041AE767A}" type="presOf" srcId="{039F9349-4E95-4EF7-A6E4-EBE818D1D385}" destId="{E8CCCE56-2FA0-4291-BCD1-01C1D304C8D3}" srcOrd="0" destOrd="0" presId="urn:microsoft.com/office/officeart/2005/8/layout/hierarchy3"/>
    <dgm:cxn modelId="{762504B3-207B-472A-9B8E-7573491DAC2E}" type="presOf" srcId="{F04AFB12-3ADC-4269-BE09-E421D5F75824}" destId="{8E40565A-627E-4C27-9053-A018E3678AC0}" srcOrd="0" destOrd="0" presId="urn:microsoft.com/office/officeart/2005/8/layout/hierarchy3"/>
    <dgm:cxn modelId="{19EAB1AA-3B62-42D1-9478-10EB90EB309E}" srcId="{655AE13C-BDFC-42B0-915E-FADA4FA5B6BA}" destId="{E90AEA3A-98EF-4388-BA63-347FA59022C5}" srcOrd="0" destOrd="0" parTransId="{8FE853FD-51AF-427A-9F29-8FBFB70B4377}" sibTransId="{549963C8-F9B9-435C-A1F3-21F2A8B150FF}"/>
    <dgm:cxn modelId="{87E88C87-1F61-409E-97C5-6900504C2DF5}" type="presOf" srcId="{69D4E53F-B89A-47BA-9516-6698549C3F7D}" destId="{70B221E6-68E6-4CF2-9924-84E354260575}" srcOrd="0" destOrd="0" presId="urn:microsoft.com/office/officeart/2005/8/layout/hierarchy3"/>
    <dgm:cxn modelId="{339D5FB6-947F-4135-8DD2-3813DE3BB3A9}" srcId="{E90AEA3A-98EF-4388-BA63-347FA59022C5}" destId="{C8A8215C-5AF7-42DB-8223-9C3944EB7F89}" srcOrd="0" destOrd="0" parTransId="{81999BF9-D063-4E87-9A29-EE359B8A6EC9}" sibTransId="{0367C80E-DDC0-4360-8FFA-995AC9F82FA0}"/>
    <dgm:cxn modelId="{ADE79D3A-DDA3-4A1C-A258-5DACB0816097}" type="presOf" srcId="{E90AEA3A-98EF-4388-BA63-347FA59022C5}" destId="{5DE97470-4F1B-4904-A2CD-213D4E901CB7}" srcOrd="0" destOrd="0" presId="urn:microsoft.com/office/officeart/2005/8/layout/hierarchy3"/>
    <dgm:cxn modelId="{7513FD13-7F58-488E-B8F4-921753C60C90}" type="presOf" srcId="{7D011496-8193-4BDF-A5C3-3796F86900EC}" destId="{8EE87307-37FE-4597-A1F0-5E4693B6292D}" srcOrd="0" destOrd="0" presId="urn:microsoft.com/office/officeart/2005/8/layout/hierarchy3"/>
    <dgm:cxn modelId="{FAB16A18-1F65-4E85-B011-2295BA31D244}" type="presOf" srcId="{B43F45DB-75C5-4136-B7C2-DCE79FC7A1CE}" destId="{A0AD479C-A624-4208-AFF8-C255378719FA}" srcOrd="0" destOrd="0" presId="urn:microsoft.com/office/officeart/2005/8/layout/hierarchy3"/>
    <dgm:cxn modelId="{6E666BAD-8EF9-402C-A966-4329F6E70F9D}" srcId="{2480E3E5-5796-4963-8507-DF02AA415CD9}" destId="{69FB1A3B-F5C9-4AC8-BDA8-EA9AB5624BEE}" srcOrd="1" destOrd="0" parTransId="{9D4BCAF7-98EF-4C53-9EEC-8BE7180F706A}" sibTransId="{83B9ECE5-95E5-4F90-B859-A29D932E3048}"/>
    <dgm:cxn modelId="{308214DF-FEBA-4CAF-BDA4-B8ED0DA70DA8}" srcId="{E90AEA3A-98EF-4388-BA63-347FA59022C5}" destId="{F26AE0F3-A34D-41CE-BE64-2AE8494B7944}" srcOrd="3" destOrd="0" parTransId="{F04AFB12-3ADC-4269-BE09-E421D5F75824}" sibTransId="{D02A52C8-4EF8-47F3-888E-F8D61CB85BF7}"/>
    <dgm:cxn modelId="{6ECC2425-DC47-483C-B3B1-4D66E75DCA33}" type="presOf" srcId="{76905B73-CF49-4EFE-BDF0-080656A4F8A7}" destId="{1D71677D-37F6-4667-A46A-816A7C8661BF}" srcOrd="0" destOrd="0" presId="urn:microsoft.com/office/officeart/2005/8/layout/hierarchy3"/>
    <dgm:cxn modelId="{70B10444-53FD-4E88-A641-3999FEE965F1}" type="presOf" srcId="{655AE13C-BDFC-42B0-915E-FADA4FA5B6BA}" destId="{2649ED83-DE2D-42B1-A342-F21E6BF357E6}" srcOrd="0" destOrd="0" presId="urn:microsoft.com/office/officeart/2005/8/layout/hierarchy3"/>
    <dgm:cxn modelId="{F77DDB25-8283-46C3-908A-BB7854D63F7E}" type="presOf" srcId="{AB8D2205-42A0-482A-8B91-FFE4B5100396}" destId="{EBB0ED67-B067-4737-A488-51BC148BCBE4}" srcOrd="0" destOrd="0" presId="urn:microsoft.com/office/officeart/2005/8/layout/hierarchy3"/>
    <dgm:cxn modelId="{351A800C-D7AA-42FC-B726-9461F37E47EC}" type="presOf" srcId="{2480E3E5-5796-4963-8507-DF02AA415CD9}" destId="{4D2EB9ED-811D-49B5-836C-8E9EED7DC66A}" srcOrd="1" destOrd="0" presId="urn:microsoft.com/office/officeart/2005/8/layout/hierarchy3"/>
    <dgm:cxn modelId="{6F1CCE13-B7D6-42CA-971D-2C6A0B0C7E9F}" type="presOf" srcId="{422F7DF2-C759-4DF0-8827-F55E3CBED081}" destId="{2844C85B-46BA-4551-82FC-C5461E7244FC}" srcOrd="0" destOrd="0" presId="urn:microsoft.com/office/officeart/2005/8/layout/hierarchy3"/>
    <dgm:cxn modelId="{83F3E95D-6C47-4E48-B5D3-C45CC28CCAF3}" type="presOf" srcId="{3CEEAC3C-41F6-4221-9EA9-FD83288919E8}" destId="{6DBC2EC0-205C-41A1-9B5C-F4DBF51CD478}" srcOrd="0" destOrd="0" presId="urn:microsoft.com/office/officeart/2005/8/layout/hierarchy3"/>
    <dgm:cxn modelId="{A9CE458B-2844-45F8-8D36-04DAE20AA4CE}" srcId="{655AE13C-BDFC-42B0-915E-FADA4FA5B6BA}" destId="{3CEEAC3C-41F6-4221-9EA9-FD83288919E8}" srcOrd="1" destOrd="0" parTransId="{EE31C455-A8F2-4E5A-A5F3-BD3AA53DA7BF}" sibTransId="{241FF644-68C8-473C-9C5E-817DE75469AB}"/>
    <dgm:cxn modelId="{87EB1DFB-DB6F-4A8C-B481-285A116B2020}" srcId="{E90AEA3A-98EF-4388-BA63-347FA59022C5}" destId="{33A5B454-D162-41C9-AD5A-18B19E4E1759}" srcOrd="5" destOrd="0" parTransId="{01B0CD1C-A4D7-4167-858C-BF7305383E1C}" sibTransId="{904470E7-8015-450D-A287-95568CDE4231}"/>
    <dgm:cxn modelId="{80F98924-11AA-4A6D-96AB-FE175BBB4F9D}" type="presOf" srcId="{2480E3E5-5796-4963-8507-DF02AA415CD9}" destId="{916FA3CB-6788-446D-B0B4-67F57A9DC9EE}" srcOrd="0" destOrd="0" presId="urn:microsoft.com/office/officeart/2005/8/layout/hierarchy3"/>
    <dgm:cxn modelId="{03E0E4C1-FEA9-4CCF-A2DC-F43F670CF855}" srcId="{E90AEA3A-98EF-4388-BA63-347FA59022C5}" destId="{CFD37E97-0D5D-4AF9-83A0-8CCEE4EFC2AF}" srcOrd="8" destOrd="0" parTransId="{FFBCD0F9-CC4E-4721-A6A4-A4ABA9BA0456}" sibTransId="{16604702-AB6E-48C8-B067-3D03601491E5}"/>
    <dgm:cxn modelId="{5B0A9DEB-EBFD-4819-A9CA-D8EC33DAC833}" type="presOf" srcId="{D8F66578-ACD4-4910-A72F-6821C9539B6E}" destId="{4429BA54-7933-49D5-BB31-53CA82A3F688}" srcOrd="0" destOrd="0" presId="urn:microsoft.com/office/officeart/2005/8/layout/hierarchy3"/>
    <dgm:cxn modelId="{22E1AB3A-881A-4F87-9EAF-D395873B766F}" type="presOf" srcId="{9D4BCAF7-98EF-4C53-9EEC-8BE7180F706A}" destId="{44F75439-E8A2-4B8E-BFEE-DE868E2ECDA8}" srcOrd="0" destOrd="0" presId="urn:microsoft.com/office/officeart/2005/8/layout/hierarchy3"/>
    <dgm:cxn modelId="{21E941FB-DC19-4843-98D5-7B1C331200B7}" srcId="{7D011496-8193-4BDF-A5C3-3796F86900EC}" destId="{471C3D7E-ABC3-4B45-A2A2-51894DC636C1}" srcOrd="0" destOrd="0" parTransId="{039F9349-4E95-4EF7-A6E4-EBE818D1D385}" sibTransId="{881581E2-AC06-4179-B5AB-70E45DEDF85B}"/>
    <dgm:cxn modelId="{F11133F2-BE1F-432B-A13E-FC37ABD5A0B7}" type="presOf" srcId="{D480E5DB-FB54-4D12-A89E-63A7E680DEA9}" destId="{A753784A-318E-455D-BB0D-7A43B4565CBA}" srcOrd="0" destOrd="0" presId="urn:microsoft.com/office/officeart/2005/8/layout/hierarchy3"/>
    <dgm:cxn modelId="{74F1C4BA-F34F-498E-955B-DEAE1A747BDF}" type="presOf" srcId="{01B0CD1C-A4D7-4167-858C-BF7305383E1C}" destId="{50AD00D5-8564-4E6B-847A-819493844D53}" srcOrd="0" destOrd="0" presId="urn:microsoft.com/office/officeart/2005/8/layout/hierarchy3"/>
    <dgm:cxn modelId="{053EB5A9-3A5F-4E2D-8451-41E7B0923CCF}" srcId="{3CEEAC3C-41F6-4221-9EA9-FD83288919E8}" destId="{58648C38-122B-496F-A78F-AB8CBCA90AF6}" srcOrd="0" destOrd="0" parTransId="{D8F66578-ACD4-4910-A72F-6821C9539B6E}" sibTransId="{8D3B11D5-A2D1-4234-A8A5-71F52F846E1E}"/>
    <dgm:cxn modelId="{E600E3B2-E0BD-4546-A05D-DACCAFEF9A5E}" type="presOf" srcId="{CFD37E97-0D5D-4AF9-83A0-8CCEE4EFC2AF}" destId="{5AAAE797-2500-4399-B608-543BB24CBE69}" srcOrd="0" destOrd="0" presId="urn:microsoft.com/office/officeart/2005/8/layout/hierarchy3"/>
    <dgm:cxn modelId="{44FD7C26-4B0F-4F49-9763-55D26E651AAD}" srcId="{E90AEA3A-98EF-4388-BA63-347FA59022C5}" destId="{968A7CE4-FBA5-419D-9265-DFFD1C5C8BF3}" srcOrd="7" destOrd="0" parTransId="{ADB461DB-78CB-495A-AE54-B2600DE7DB17}" sibTransId="{D84E7616-E648-44DD-8E08-97E93919AF82}"/>
    <dgm:cxn modelId="{E15E1684-B641-4A0D-8684-0998ABA8B003}" type="presOf" srcId="{A2EEAE4D-9EAC-418F-ADED-7D0D320C38E7}" destId="{64541E00-2397-4DF0-A7D6-EBDEFAEF55EA}" srcOrd="0" destOrd="0" presId="urn:microsoft.com/office/officeart/2005/8/layout/hierarchy3"/>
    <dgm:cxn modelId="{717E9888-DAD5-4A0A-99AC-B4846621246A}" type="presOf" srcId="{58648C38-122B-496F-A78F-AB8CBCA90AF6}" destId="{E5F73398-EA52-44B3-9CE3-D54C08DC494E}" srcOrd="0" destOrd="0" presId="urn:microsoft.com/office/officeart/2005/8/layout/hierarchy3"/>
    <dgm:cxn modelId="{8033B87F-DE4C-467C-83A8-2AE9D8F3B122}" srcId="{655AE13C-BDFC-42B0-915E-FADA4FA5B6BA}" destId="{7D011496-8193-4BDF-A5C3-3796F86900EC}" srcOrd="3" destOrd="0" parTransId="{AFB2674E-27B3-4173-B153-978BAD0747A7}" sibTransId="{3D66F1A2-A268-458C-BDF5-F65417E18AF9}"/>
    <dgm:cxn modelId="{30B691C3-0A23-4F77-872B-3C7C725A3902}" srcId="{E90AEA3A-98EF-4388-BA63-347FA59022C5}" destId="{AAE31FD9-5C8B-429E-AF6C-828DB427472C}" srcOrd="6" destOrd="0" parTransId="{0A8B2C32-FF47-4B3F-AE11-E7AB7668C164}" sibTransId="{0E596960-40DE-4A34-B824-45DB6513AA95}"/>
    <dgm:cxn modelId="{C838458F-3540-41BC-B9D7-5418794E5904}" type="presOf" srcId="{51491B80-F447-45D6-92E9-6A6AACF03F96}" destId="{CB443BEC-8A29-4D8B-B65C-A9F836A91A85}" srcOrd="0" destOrd="0" presId="urn:microsoft.com/office/officeart/2005/8/layout/hierarchy3"/>
    <dgm:cxn modelId="{15BB616B-AEC1-415F-A847-CCC9F523BB25}" srcId="{3CEEAC3C-41F6-4221-9EA9-FD83288919E8}" destId="{58E9F2AB-E6F6-4A9A-91E1-47FD73AEC1EA}" srcOrd="1" destOrd="0" parTransId="{B43F45DB-75C5-4136-B7C2-DCE79FC7A1CE}" sibTransId="{1EA61252-80AC-4669-98B0-1B82A368C52B}"/>
    <dgm:cxn modelId="{3B2871E8-6449-459C-9AC9-F2834DCB4A27}" type="presOf" srcId="{58E9F2AB-E6F6-4A9A-91E1-47FD73AEC1EA}" destId="{1A6E305B-EDA2-459E-A5A7-87B8C9F1404D}" srcOrd="0" destOrd="0" presId="urn:microsoft.com/office/officeart/2005/8/layout/hierarchy3"/>
    <dgm:cxn modelId="{16FBE952-E181-45F3-87AE-F6A3FC989785}" type="presOf" srcId="{968A7CE4-FBA5-419D-9265-DFFD1C5C8BF3}" destId="{088DB121-901F-4CC0-A1ED-591739255CE0}" srcOrd="0" destOrd="0" presId="urn:microsoft.com/office/officeart/2005/8/layout/hierarchy3"/>
    <dgm:cxn modelId="{CC24D12B-44BF-47C1-83B5-165112A8B605}" srcId="{2480E3E5-5796-4963-8507-DF02AA415CD9}" destId="{76905B73-CF49-4EFE-BDF0-080656A4F8A7}" srcOrd="0" destOrd="0" parTransId="{69D4E53F-B89A-47BA-9516-6698549C3F7D}" sibTransId="{A227A17E-943E-4CB7-938F-0802A629B348}"/>
    <dgm:cxn modelId="{38DB5B60-644E-4EAF-8B22-1E518626040D}" type="presOf" srcId="{3CEEAC3C-41F6-4221-9EA9-FD83288919E8}" destId="{A0A36C6A-78A7-4786-8462-677C7C79A1FA}" srcOrd="1" destOrd="0" presId="urn:microsoft.com/office/officeart/2005/8/layout/hierarchy3"/>
    <dgm:cxn modelId="{B17FB650-A6AD-4037-A264-5A7D6601F610}" srcId="{655AE13C-BDFC-42B0-915E-FADA4FA5B6BA}" destId="{2480E3E5-5796-4963-8507-DF02AA415CD9}" srcOrd="2" destOrd="0" parTransId="{E24DC45C-24FD-4CA9-84C1-9F012DE36013}" sibTransId="{6A821370-35D9-45DD-9797-F6D1C3834B36}"/>
    <dgm:cxn modelId="{52F91E97-9B45-4EFB-B251-461E287FCEDC}" type="presOf" srcId="{3CF60903-F268-4102-9047-5417C92C421F}" destId="{B323A995-860F-4840-87B9-D6FAB35DD12C}" srcOrd="0" destOrd="0" presId="urn:microsoft.com/office/officeart/2005/8/layout/hierarchy3"/>
    <dgm:cxn modelId="{14011E73-FDE1-48DF-925C-29A7E924E8D5}" type="presOf" srcId="{F26AE0F3-A34D-41CE-BE64-2AE8494B7944}" destId="{FC6FE41F-8DE1-4D08-82CD-203839E18B3F}" srcOrd="0" destOrd="0" presId="urn:microsoft.com/office/officeart/2005/8/layout/hierarchy3"/>
    <dgm:cxn modelId="{34927E67-F4A3-42B0-9BC5-691BCA92E4E2}" type="presOf" srcId="{FFBCD0F9-CC4E-4721-A6A4-A4ABA9BA0456}" destId="{7932DE9F-1C7F-495A-9230-192A84534A15}" srcOrd="0" destOrd="0" presId="urn:microsoft.com/office/officeart/2005/8/layout/hierarchy3"/>
    <dgm:cxn modelId="{17833425-8229-4123-AE84-D540272E4469}" type="presOf" srcId="{0A8B2C32-FF47-4B3F-AE11-E7AB7668C164}" destId="{66456B14-462A-4D36-A437-9B69397E5C79}" srcOrd="0" destOrd="0" presId="urn:microsoft.com/office/officeart/2005/8/layout/hierarchy3"/>
    <dgm:cxn modelId="{2EE41F11-835A-40A4-844E-CE17A87024A5}" srcId="{7D011496-8193-4BDF-A5C3-3796F86900EC}" destId="{19DE1DE0-FB5C-4BF2-AFD3-F92A30D80C9B}" srcOrd="1" destOrd="0" parTransId="{D480E5DB-FB54-4D12-A89E-63A7E680DEA9}" sibTransId="{97D3F3B7-99D3-487F-9584-8AED0BBDF71C}"/>
    <dgm:cxn modelId="{A9909E04-D0D5-4B6A-B852-C4200F878B50}" srcId="{E90AEA3A-98EF-4388-BA63-347FA59022C5}" destId="{422F7DF2-C759-4DF0-8827-F55E3CBED081}" srcOrd="2" destOrd="0" parTransId="{AB8D2205-42A0-482A-8B91-FFE4B5100396}" sibTransId="{4E679500-0A12-42F2-8C2C-90A5A5610DC4}"/>
    <dgm:cxn modelId="{1D8292BD-0CCC-4F44-86C6-97FFAE668C06}" type="presOf" srcId="{69FB1A3B-F5C9-4AC8-BDA8-EA9AB5624BEE}" destId="{3B87DD0A-DDD8-4FB2-8E9D-BA3053DEE6FF}" srcOrd="0" destOrd="0" presId="urn:microsoft.com/office/officeart/2005/8/layout/hierarchy3"/>
    <dgm:cxn modelId="{13682C47-E0FF-4BF8-BE89-3ED6A1A89432}" type="presOf" srcId="{33A5B454-D162-41C9-AD5A-18B19E4E1759}" destId="{ECD377CE-795E-4D64-B634-9A538AD6891E}" srcOrd="0" destOrd="0" presId="urn:microsoft.com/office/officeart/2005/8/layout/hierarchy3"/>
    <dgm:cxn modelId="{E8FC8DF8-551F-4B4B-BD78-76EA079E48F5}" type="presOf" srcId="{C8A8215C-5AF7-42DB-8223-9C3944EB7F89}" destId="{4168AE51-226D-4B7A-BBB7-E681205E08F9}" srcOrd="0" destOrd="0" presId="urn:microsoft.com/office/officeart/2005/8/layout/hierarchy3"/>
    <dgm:cxn modelId="{E144BF34-9298-4398-944A-4BF736C4C50B}" type="presOf" srcId="{ADB461DB-78CB-495A-AE54-B2600DE7DB17}" destId="{D0D0AC16-CE39-45DD-9932-3CE54375C47B}" srcOrd="0" destOrd="0" presId="urn:microsoft.com/office/officeart/2005/8/layout/hierarchy3"/>
    <dgm:cxn modelId="{37B3BADB-3D92-4BB3-BE57-9898DCC3B583}" type="presOf" srcId="{AAE31FD9-5C8B-429E-AF6C-828DB427472C}" destId="{DB855B21-72A8-42E7-B0CA-F7D8174EE4D3}" srcOrd="0" destOrd="0" presId="urn:microsoft.com/office/officeart/2005/8/layout/hierarchy3"/>
    <dgm:cxn modelId="{79E20FE2-DC3F-425A-88AA-DF60771C701B}" type="presOf" srcId="{81999BF9-D063-4E87-9A29-EE359B8A6EC9}" destId="{A81957BA-815F-4B29-BC34-A0B13DD89865}" srcOrd="0" destOrd="0" presId="urn:microsoft.com/office/officeart/2005/8/layout/hierarchy3"/>
    <dgm:cxn modelId="{38B94DA5-3730-4970-BEA1-FD4891EBDC22}" srcId="{E90AEA3A-98EF-4388-BA63-347FA59022C5}" destId="{51491B80-F447-45D6-92E9-6A6AACF03F96}" srcOrd="4" destOrd="0" parTransId="{26744DB8-CA02-44CF-A168-C8FABD33085F}" sibTransId="{F477203D-7531-45FD-AE60-DCA673086121}"/>
    <dgm:cxn modelId="{FAB7B7BE-8BBB-411E-8550-FB7E04DDC715}" type="presOf" srcId="{7D011496-8193-4BDF-A5C3-3796F86900EC}" destId="{29FEFB89-A6AF-4BF2-A34D-EC40FB5E1BE0}" srcOrd="1" destOrd="0" presId="urn:microsoft.com/office/officeart/2005/8/layout/hierarchy3"/>
    <dgm:cxn modelId="{2BB764EC-31C4-4FB5-8F8F-63D04EA48E4E}" type="presOf" srcId="{19DE1DE0-FB5C-4BF2-AFD3-F92A30D80C9B}" destId="{2C7A2E0C-B8DF-47D0-9709-523E4D3B087B}" srcOrd="0" destOrd="0" presId="urn:microsoft.com/office/officeart/2005/8/layout/hierarchy3"/>
    <dgm:cxn modelId="{6BED0BC4-2A10-4E48-A9A0-3B188BB84E34}" type="presOf" srcId="{26744DB8-CA02-44CF-A168-C8FABD33085F}" destId="{8BA31E88-2390-4D36-A18F-5CB36A3F60A6}" srcOrd="0" destOrd="0" presId="urn:microsoft.com/office/officeart/2005/8/layout/hierarchy3"/>
    <dgm:cxn modelId="{55022E67-6A95-400E-A42A-BEE89F5313BE}" srcId="{E90AEA3A-98EF-4388-BA63-347FA59022C5}" destId="{A2EEAE4D-9EAC-418F-ADED-7D0D320C38E7}" srcOrd="1" destOrd="0" parTransId="{3CF60903-F268-4102-9047-5417C92C421F}" sibTransId="{E3080492-9046-4425-8473-B65A823DDA4E}"/>
    <dgm:cxn modelId="{0ED4DB7A-E2EF-4B5F-9478-50B0A74CED2B}" type="presOf" srcId="{471C3D7E-ABC3-4B45-A2A2-51894DC636C1}" destId="{68ACC0B2-DD0C-4036-967F-72DBA77636CA}" srcOrd="0" destOrd="0" presId="urn:microsoft.com/office/officeart/2005/8/layout/hierarchy3"/>
    <dgm:cxn modelId="{9E3245C5-F727-4752-9530-5F064A059912}" type="presParOf" srcId="{2649ED83-DE2D-42B1-A342-F21E6BF357E6}" destId="{0B93CBC5-5873-435B-8ACA-80AF8132F3F5}" srcOrd="0" destOrd="0" presId="urn:microsoft.com/office/officeart/2005/8/layout/hierarchy3"/>
    <dgm:cxn modelId="{5BD8FDDE-EFF6-4BA6-9DA7-4DB3BB852D53}" type="presParOf" srcId="{0B93CBC5-5873-435B-8ACA-80AF8132F3F5}" destId="{7A205799-59F2-432C-9476-7B01FAFCD81F}" srcOrd="0" destOrd="0" presId="urn:microsoft.com/office/officeart/2005/8/layout/hierarchy3"/>
    <dgm:cxn modelId="{A1651CE3-5A61-45FD-924C-7F18A2F63587}" type="presParOf" srcId="{7A205799-59F2-432C-9476-7B01FAFCD81F}" destId="{5DE97470-4F1B-4904-A2CD-213D4E901CB7}" srcOrd="0" destOrd="0" presId="urn:microsoft.com/office/officeart/2005/8/layout/hierarchy3"/>
    <dgm:cxn modelId="{ED70C220-C95E-44A9-8525-3F5D281D8B26}" type="presParOf" srcId="{7A205799-59F2-432C-9476-7B01FAFCD81F}" destId="{EAFC6834-B6D2-4498-AC0F-8B18AEE9A11B}" srcOrd="1" destOrd="0" presId="urn:microsoft.com/office/officeart/2005/8/layout/hierarchy3"/>
    <dgm:cxn modelId="{4751D5F2-716D-4129-9D11-67F2D9232E46}" type="presParOf" srcId="{0B93CBC5-5873-435B-8ACA-80AF8132F3F5}" destId="{CCCE8CDB-F2DD-448A-9629-1282EDC69BA8}" srcOrd="1" destOrd="0" presId="urn:microsoft.com/office/officeart/2005/8/layout/hierarchy3"/>
    <dgm:cxn modelId="{74B3540A-0BAB-44FA-906A-C678483DF947}" type="presParOf" srcId="{CCCE8CDB-F2DD-448A-9629-1282EDC69BA8}" destId="{A81957BA-815F-4B29-BC34-A0B13DD89865}" srcOrd="0" destOrd="0" presId="urn:microsoft.com/office/officeart/2005/8/layout/hierarchy3"/>
    <dgm:cxn modelId="{40E7DADD-0395-4DF2-833A-2698BF7C4455}" type="presParOf" srcId="{CCCE8CDB-F2DD-448A-9629-1282EDC69BA8}" destId="{4168AE51-226D-4B7A-BBB7-E681205E08F9}" srcOrd="1" destOrd="0" presId="urn:microsoft.com/office/officeart/2005/8/layout/hierarchy3"/>
    <dgm:cxn modelId="{C15D172E-ECEB-4E10-B41E-B69D084C0E66}" type="presParOf" srcId="{CCCE8CDB-F2DD-448A-9629-1282EDC69BA8}" destId="{B323A995-860F-4840-87B9-D6FAB35DD12C}" srcOrd="2" destOrd="0" presId="urn:microsoft.com/office/officeart/2005/8/layout/hierarchy3"/>
    <dgm:cxn modelId="{786FF0F8-EBD0-42B2-81C4-0D4DA09C4877}" type="presParOf" srcId="{CCCE8CDB-F2DD-448A-9629-1282EDC69BA8}" destId="{64541E00-2397-4DF0-A7D6-EBDEFAEF55EA}" srcOrd="3" destOrd="0" presId="urn:microsoft.com/office/officeart/2005/8/layout/hierarchy3"/>
    <dgm:cxn modelId="{145A0592-11D4-4660-A926-2341E84C4881}" type="presParOf" srcId="{CCCE8CDB-F2DD-448A-9629-1282EDC69BA8}" destId="{EBB0ED67-B067-4737-A488-51BC148BCBE4}" srcOrd="4" destOrd="0" presId="urn:microsoft.com/office/officeart/2005/8/layout/hierarchy3"/>
    <dgm:cxn modelId="{56BAED17-8779-4B0D-A4CA-4BF1248E73DC}" type="presParOf" srcId="{CCCE8CDB-F2DD-448A-9629-1282EDC69BA8}" destId="{2844C85B-46BA-4551-82FC-C5461E7244FC}" srcOrd="5" destOrd="0" presId="urn:microsoft.com/office/officeart/2005/8/layout/hierarchy3"/>
    <dgm:cxn modelId="{F8F493E0-5F8E-431D-B66C-E2F8BD9C9D35}" type="presParOf" srcId="{CCCE8CDB-F2DD-448A-9629-1282EDC69BA8}" destId="{8E40565A-627E-4C27-9053-A018E3678AC0}" srcOrd="6" destOrd="0" presId="urn:microsoft.com/office/officeart/2005/8/layout/hierarchy3"/>
    <dgm:cxn modelId="{D1D6A09F-EB1A-4A6A-9B51-344A311D2CFE}" type="presParOf" srcId="{CCCE8CDB-F2DD-448A-9629-1282EDC69BA8}" destId="{FC6FE41F-8DE1-4D08-82CD-203839E18B3F}" srcOrd="7" destOrd="0" presId="urn:microsoft.com/office/officeart/2005/8/layout/hierarchy3"/>
    <dgm:cxn modelId="{DFF1A93A-9338-4575-8619-A2CF58EADA84}" type="presParOf" srcId="{CCCE8CDB-F2DD-448A-9629-1282EDC69BA8}" destId="{8BA31E88-2390-4D36-A18F-5CB36A3F60A6}" srcOrd="8" destOrd="0" presId="urn:microsoft.com/office/officeart/2005/8/layout/hierarchy3"/>
    <dgm:cxn modelId="{62A65A79-B01B-4907-9D6E-37023A6336F8}" type="presParOf" srcId="{CCCE8CDB-F2DD-448A-9629-1282EDC69BA8}" destId="{CB443BEC-8A29-4D8B-B65C-A9F836A91A85}" srcOrd="9" destOrd="0" presId="urn:microsoft.com/office/officeart/2005/8/layout/hierarchy3"/>
    <dgm:cxn modelId="{52731F12-6E22-4F1D-86E6-04CA3380047B}" type="presParOf" srcId="{CCCE8CDB-F2DD-448A-9629-1282EDC69BA8}" destId="{50AD00D5-8564-4E6B-847A-819493844D53}" srcOrd="10" destOrd="0" presId="urn:microsoft.com/office/officeart/2005/8/layout/hierarchy3"/>
    <dgm:cxn modelId="{12F68DB7-2985-439F-8885-4A492AB6C974}" type="presParOf" srcId="{CCCE8CDB-F2DD-448A-9629-1282EDC69BA8}" destId="{ECD377CE-795E-4D64-B634-9A538AD6891E}" srcOrd="11" destOrd="0" presId="urn:microsoft.com/office/officeart/2005/8/layout/hierarchy3"/>
    <dgm:cxn modelId="{DF17913B-498C-478F-B471-9E9F3C9421DE}" type="presParOf" srcId="{CCCE8CDB-F2DD-448A-9629-1282EDC69BA8}" destId="{66456B14-462A-4D36-A437-9B69397E5C79}" srcOrd="12" destOrd="0" presId="urn:microsoft.com/office/officeart/2005/8/layout/hierarchy3"/>
    <dgm:cxn modelId="{39B413E1-A4BB-4AF8-B87B-A7D2EF92ABAA}" type="presParOf" srcId="{CCCE8CDB-F2DD-448A-9629-1282EDC69BA8}" destId="{DB855B21-72A8-42E7-B0CA-F7D8174EE4D3}" srcOrd="13" destOrd="0" presId="urn:microsoft.com/office/officeart/2005/8/layout/hierarchy3"/>
    <dgm:cxn modelId="{4C52DFD7-712B-408C-AF2A-11CE2044B44F}" type="presParOf" srcId="{CCCE8CDB-F2DD-448A-9629-1282EDC69BA8}" destId="{D0D0AC16-CE39-45DD-9932-3CE54375C47B}" srcOrd="14" destOrd="0" presId="urn:microsoft.com/office/officeart/2005/8/layout/hierarchy3"/>
    <dgm:cxn modelId="{46B6DFAC-35F3-4786-A297-176FD13C3A01}" type="presParOf" srcId="{CCCE8CDB-F2DD-448A-9629-1282EDC69BA8}" destId="{088DB121-901F-4CC0-A1ED-591739255CE0}" srcOrd="15" destOrd="0" presId="urn:microsoft.com/office/officeart/2005/8/layout/hierarchy3"/>
    <dgm:cxn modelId="{6FD2FC42-653D-4B55-8C9F-1AB9B50B8354}" type="presParOf" srcId="{CCCE8CDB-F2DD-448A-9629-1282EDC69BA8}" destId="{7932DE9F-1C7F-495A-9230-192A84534A15}" srcOrd="16" destOrd="0" presId="urn:microsoft.com/office/officeart/2005/8/layout/hierarchy3"/>
    <dgm:cxn modelId="{84F9DD20-580B-4176-9DF7-C77C6F10E973}" type="presParOf" srcId="{CCCE8CDB-F2DD-448A-9629-1282EDC69BA8}" destId="{5AAAE797-2500-4399-B608-543BB24CBE69}" srcOrd="17" destOrd="0" presId="urn:microsoft.com/office/officeart/2005/8/layout/hierarchy3"/>
    <dgm:cxn modelId="{AB020802-5EB0-406C-8AE9-6DD0D09552E7}" type="presParOf" srcId="{2649ED83-DE2D-42B1-A342-F21E6BF357E6}" destId="{CA92D6C0-EBA0-46EB-BE72-87BB4D7C9B7C}" srcOrd="1" destOrd="0" presId="urn:microsoft.com/office/officeart/2005/8/layout/hierarchy3"/>
    <dgm:cxn modelId="{FDB2EE6A-46D9-461A-B2B4-56CD6DB9879B}" type="presParOf" srcId="{CA92D6C0-EBA0-46EB-BE72-87BB4D7C9B7C}" destId="{F0C40168-4A44-4680-B75D-1EA4EC494BBB}" srcOrd="0" destOrd="0" presId="urn:microsoft.com/office/officeart/2005/8/layout/hierarchy3"/>
    <dgm:cxn modelId="{058759C2-276C-4B80-B07B-503C0F0B2A92}" type="presParOf" srcId="{F0C40168-4A44-4680-B75D-1EA4EC494BBB}" destId="{6DBC2EC0-205C-41A1-9B5C-F4DBF51CD478}" srcOrd="0" destOrd="0" presId="urn:microsoft.com/office/officeart/2005/8/layout/hierarchy3"/>
    <dgm:cxn modelId="{3FECD810-C660-421A-BC14-70214D69163C}" type="presParOf" srcId="{F0C40168-4A44-4680-B75D-1EA4EC494BBB}" destId="{A0A36C6A-78A7-4786-8462-677C7C79A1FA}" srcOrd="1" destOrd="0" presId="urn:microsoft.com/office/officeart/2005/8/layout/hierarchy3"/>
    <dgm:cxn modelId="{A3AA65E8-6D3C-49A7-AB76-DB20BA296C03}" type="presParOf" srcId="{CA92D6C0-EBA0-46EB-BE72-87BB4D7C9B7C}" destId="{C3C1413C-C419-4B0E-B573-5677444CBC8A}" srcOrd="1" destOrd="0" presId="urn:microsoft.com/office/officeart/2005/8/layout/hierarchy3"/>
    <dgm:cxn modelId="{43160690-C343-4D6E-A6DB-2F16724536DE}" type="presParOf" srcId="{C3C1413C-C419-4B0E-B573-5677444CBC8A}" destId="{4429BA54-7933-49D5-BB31-53CA82A3F688}" srcOrd="0" destOrd="0" presId="urn:microsoft.com/office/officeart/2005/8/layout/hierarchy3"/>
    <dgm:cxn modelId="{8DA91666-ECBB-420A-9318-3414BD47A2EF}" type="presParOf" srcId="{C3C1413C-C419-4B0E-B573-5677444CBC8A}" destId="{E5F73398-EA52-44B3-9CE3-D54C08DC494E}" srcOrd="1" destOrd="0" presId="urn:microsoft.com/office/officeart/2005/8/layout/hierarchy3"/>
    <dgm:cxn modelId="{0CC952C0-7E5D-4E1A-B27B-CF425643FD5E}" type="presParOf" srcId="{C3C1413C-C419-4B0E-B573-5677444CBC8A}" destId="{A0AD479C-A624-4208-AFF8-C255378719FA}" srcOrd="2" destOrd="0" presId="urn:microsoft.com/office/officeart/2005/8/layout/hierarchy3"/>
    <dgm:cxn modelId="{DB986188-78DE-4E64-B444-FC6ACE3F83D0}" type="presParOf" srcId="{C3C1413C-C419-4B0E-B573-5677444CBC8A}" destId="{1A6E305B-EDA2-459E-A5A7-87B8C9F1404D}" srcOrd="3" destOrd="0" presId="urn:microsoft.com/office/officeart/2005/8/layout/hierarchy3"/>
    <dgm:cxn modelId="{62721D8A-9D53-4D65-B186-9E44D371452A}" type="presParOf" srcId="{2649ED83-DE2D-42B1-A342-F21E6BF357E6}" destId="{5054981B-BD2C-4EF7-9FE0-F874AC3BBA05}" srcOrd="2" destOrd="0" presId="urn:microsoft.com/office/officeart/2005/8/layout/hierarchy3"/>
    <dgm:cxn modelId="{3847506B-6D53-4B46-AA95-87CEC80BE66A}" type="presParOf" srcId="{5054981B-BD2C-4EF7-9FE0-F874AC3BBA05}" destId="{1C5FDDDA-B07A-43E1-ACCF-F976C1D9AE5C}" srcOrd="0" destOrd="0" presId="urn:microsoft.com/office/officeart/2005/8/layout/hierarchy3"/>
    <dgm:cxn modelId="{295E2FDB-FB03-4EE5-8E24-90A651DE656E}" type="presParOf" srcId="{1C5FDDDA-B07A-43E1-ACCF-F976C1D9AE5C}" destId="{916FA3CB-6788-446D-B0B4-67F57A9DC9EE}" srcOrd="0" destOrd="0" presId="urn:microsoft.com/office/officeart/2005/8/layout/hierarchy3"/>
    <dgm:cxn modelId="{89DC474B-4550-4E3E-8077-F160F9B398C7}" type="presParOf" srcId="{1C5FDDDA-B07A-43E1-ACCF-F976C1D9AE5C}" destId="{4D2EB9ED-811D-49B5-836C-8E9EED7DC66A}" srcOrd="1" destOrd="0" presId="urn:microsoft.com/office/officeart/2005/8/layout/hierarchy3"/>
    <dgm:cxn modelId="{21FB3D8D-6CD4-474A-A3FA-9ED8CCE0F7DA}" type="presParOf" srcId="{5054981B-BD2C-4EF7-9FE0-F874AC3BBA05}" destId="{4760DED4-AC8C-424A-8E1C-07A749EA6C29}" srcOrd="1" destOrd="0" presId="urn:microsoft.com/office/officeart/2005/8/layout/hierarchy3"/>
    <dgm:cxn modelId="{B9FA47B1-2E0F-43C7-9C12-A34C3C67FDDC}" type="presParOf" srcId="{4760DED4-AC8C-424A-8E1C-07A749EA6C29}" destId="{70B221E6-68E6-4CF2-9924-84E354260575}" srcOrd="0" destOrd="0" presId="urn:microsoft.com/office/officeart/2005/8/layout/hierarchy3"/>
    <dgm:cxn modelId="{57B6A1AD-33F8-49F7-9118-D31B616EB445}" type="presParOf" srcId="{4760DED4-AC8C-424A-8E1C-07A749EA6C29}" destId="{1D71677D-37F6-4667-A46A-816A7C8661BF}" srcOrd="1" destOrd="0" presId="urn:microsoft.com/office/officeart/2005/8/layout/hierarchy3"/>
    <dgm:cxn modelId="{C97EE812-F18B-49F8-A774-CD8B1D9DE98C}" type="presParOf" srcId="{4760DED4-AC8C-424A-8E1C-07A749EA6C29}" destId="{44F75439-E8A2-4B8E-BFEE-DE868E2ECDA8}" srcOrd="2" destOrd="0" presId="urn:microsoft.com/office/officeart/2005/8/layout/hierarchy3"/>
    <dgm:cxn modelId="{D7F76411-28BC-4CDB-A736-BCBD39DD2631}" type="presParOf" srcId="{4760DED4-AC8C-424A-8E1C-07A749EA6C29}" destId="{3B87DD0A-DDD8-4FB2-8E9D-BA3053DEE6FF}" srcOrd="3" destOrd="0" presId="urn:microsoft.com/office/officeart/2005/8/layout/hierarchy3"/>
    <dgm:cxn modelId="{DE04B079-CDB4-415C-B471-D5CA50FD0C94}" type="presParOf" srcId="{2649ED83-DE2D-42B1-A342-F21E6BF357E6}" destId="{2B412ACC-C8C6-46ED-901A-58126652C927}" srcOrd="3" destOrd="0" presId="urn:microsoft.com/office/officeart/2005/8/layout/hierarchy3"/>
    <dgm:cxn modelId="{348D3E28-FAB9-4B2C-B5DE-F86187056809}" type="presParOf" srcId="{2B412ACC-C8C6-46ED-901A-58126652C927}" destId="{4E4A186E-6787-4DE0-B3A6-807695EBE013}" srcOrd="0" destOrd="0" presId="urn:microsoft.com/office/officeart/2005/8/layout/hierarchy3"/>
    <dgm:cxn modelId="{75B80FF4-2BF5-42BA-B9A0-BC7734898263}" type="presParOf" srcId="{4E4A186E-6787-4DE0-B3A6-807695EBE013}" destId="{8EE87307-37FE-4597-A1F0-5E4693B6292D}" srcOrd="0" destOrd="0" presId="urn:microsoft.com/office/officeart/2005/8/layout/hierarchy3"/>
    <dgm:cxn modelId="{D4276E82-BD03-45ED-BCCF-D0C4EA800F3C}" type="presParOf" srcId="{4E4A186E-6787-4DE0-B3A6-807695EBE013}" destId="{29FEFB89-A6AF-4BF2-A34D-EC40FB5E1BE0}" srcOrd="1" destOrd="0" presId="urn:microsoft.com/office/officeart/2005/8/layout/hierarchy3"/>
    <dgm:cxn modelId="{56B58E37-935E-4EF1-93AA-F6EA67771A37}" type="presParOf" srcId="{2B412ACC-C8C6-46ED-901A-58126652C927}" destId="{D89FD58A-F7E7-4559-B927-CC4E6E711DBE}" srcOrd="1" destOrd="0" presId="urn:microsoft.com/office/officeart/2005/8/layout/hierarchy3"/>
    <dgm:cxn modelId="{C6002656-B738-43A6-80EF-F1720BE4F86F}" type="presParOf" srcId="{D89FD58A-F7E7-4559-B927-CC4E6E711DBE}" destId="{E8CCCE56-2FA0-4291-BCD1-01C1D304C8D3}" srcOrd="0" destOrd="0" presId="urn:microsoft.com/office/officeart/2005/8/layout/hierarchy3"/>
    <dgm:cxn modelId="{AD89B7A4-B785-47DC-AD53-9FBBE3EA5D38}" type="presParOf" srcId="{D89FD58A-F7E7-4559-B927-CC4E6E711DBE}" destId="{68ACC0B2-DD0C-4036-967F-72DBA77636CA}" srcOrd="1" destOrd="0" presId="urn:microsoft.com/office/officeart/2005/8/layout/hierarchy3"/>
    <dgm:cxn modelId="{F51C7A58-0768-425D-B390-5707C4F7F1F3}" type="presParOf" srcId="{D89FD58A-F7E7-4559-B927-CC4E6E711DBE}" destId="{A753784A-318E-455D-BB0D-7A43B4565CBA}" srcOrd="2" destOrd="0" presId="urn:microsoft.com/office/officeart/2005/8/layout/hierarchy3"/>
    <dgm:cxn modelId="{F0177EF3-D5F6-457E-95EC-C01E47ADF556}" type="presParOf" srcId="{D89FD58A-F7E7-4559-B927-CC4E6E711DBE}" destId="{2C7A2E0C-B8DF-47D0-9709-523E4D3B087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E97470-4F1B-4904-A2CD-213D4E901CB7}">
      <dsp:nvSpPr>
        <dsp:cNvPr id="0" name=""/>
        <dsp:cNvSpPr/>
      </dsp:nvSpPr>
      <dsp:spPr>
        <a:xfrm>
          <a:off x="655072" y="1367"/>
          <a:ext cx="1265250" cy="39353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archive</a:t>
          </a:r>
          <a:endParaRPr lang="zh-CN" altLang="en-US" sz="2400" kern="1200" dirty="0"/>
        </a:p>
      </dsp:txBody>
      <dsp:txXfrm>
        <a:off x="655072" y="1367"/>
        <a:ext cx="1265250" cy="393531"/>
      </dsp:txXfrm>
    </dsp:sp>
    <dsp:sp modelId="{A81957BA-815F-4B29-BC34-A0B13DD89865}">
      <dsp:nvSpPr>
        <dsp:cNvPr id="0" name=""/>
        <dsp:cNvSpPr/>
      </dsp:nvSpPr>
      <dsp:spPr>
        <a:xfrm>
          <a:off x="781597" y="394899"/>
          <a:ext cx="126525" cy="241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083"/>
              </a:lnTo>
              <a:lnTo>
                <a:pt x="126525" y="24108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8AE51-226D-4B7A-BBB7-E681205E08F9}">
      <dsp:nvSpPr>
        <dsp:cNvPr id="0" name=""/>
        <dsp:cNvSpPr/>
      </dsp:nvSpPr>
      <dsp:spPr>
        <a:xfrm>
          <a:off x="908122" y="450691"/>
          <a:ext cx="919843" cy="3705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</a:t>
          </a:r>
          <a:endParaRPr lang="zh-CN" altLang="en-US" sz="1800" kern="1200" dirty="0"/>
        </a:p>
      </dsp:txBody>
      <dsp:txXfrm>
        <a:off x="908122" y="450691"/>
        <a:ext cx="919843" cy="370580"/>
      </dsp:txXfrm>
    </dsp:sp>
    <dsp:sp modelId="{B323A995-860F-4840-87B9-D6FAB35DD12C}">
      <dsp:nvSpPr>
        <dsp:cNvPr id="0" name=""/>
        <dsp:cNvSpPr/>
      </dsp:nvSpPr>
      <dsp:spPr>
        <a:xfrm>
          <a:off x="781597" y="394899"/>
          <a:ext cx="126525" cy="675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20"/>
              </a:lnTo>
              <a:lnTo>
                <a:pt x="126525" y="67572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41E00-2397-4DF0-A7D6-EBDEFAEF55EA}">
      <dsp:nvSpPr>
        <dsp:cNvPr id="0" name=""/>
        <dsp:cNvSpPr/>
      </dsp:nvSpPr>
      <dsp:spPr>
        <a:xfrm>
          <a:off x="908122" y="877065"/>
          <a:ext cx="947866" cy="3871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title</a:t>
          </a:r>
          <a:endParaRPr lang="zh-CN" altLang="en-US" sz="1800" kern="1200" dirty="0"/>
        </a:p>
      </dsp:txBody>
      <dsp:txXfrm>
        <a:off x="908122" y="877065"/>
        <a:ext cx="947866" cy="387108"/>
      </dsp:txXfrm>
    </dsp:sp>
    <dsp:sp modelId="{EBB0ED67-B067-4737-A488-51BC148BCBE4}">
      <dsp:nvSpPr>
        <dsp:cNvPr id="0" name=""/>
        <dsp:cNvSpPr/>
      </dsp:nvSpPr>
      <dsp:spPr>
        <a:xfrm>
          <a:off x="781597" y="394899"/>
          <a:ext cx="126525" cy="113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3046"/>
              </a:lnTo>
              <a:lnTo>
                <a:pt x="126525" y="11330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4C85B-46BA-4551-82FC-C5461E7244FC}">
      <dsp:nvSpPr>
        <dsp:cNvPr id="0" name=""/>
        <dsp:cNvSpPr/>
      </dsp:nvSpPr>
      <dsp:spPr>
        <a:xfrm>
          <a:off x="908122" y="1319967"/>
          <a:ext cx="1006130" cy="415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user</a:t>
          </a:r>
          <a:endParaRPr lang="zh-CN" altLang="en-US" sz="1800" kern="1200" dirty="0"/>
        </a:p>
      </dsp:txBody>
      <dsp:txXfrm>
        <a:off x="908122" y="1319967"/>
        <a:ext cx="1006130" cy="415958"/>
      </dsp:txXfrm>
    </dsp:sp>
    <dsp:sp modelId="{8E40565A-627E-4C27-9053-A018E3678AC0}">
      <dsp:nvSpPr>
        <dsp:cNvPr id="0" name=""/>
        <dsp:cNvSpPr/>
      </dsp:nvSpPr>
      <dsp:spPr>
        <a:xfrm>
          <a:off x="781597" y="394899"/>
          <a:ext cx="126525" cy="159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352"/>
              </a:lnTo>
              <a:lnTo>
                <a:pt x="126525" y="159835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FE41F-8DE1-4D08-82CD-203839E18B3F}">
      <dsp:nvSpPr>
        <dsp:cNvPr id="0" name=""/>
        <dsp:cNvSpPr/>
      </dsp:nvSpPr>
      <dsp:spPr>
        <a:xfrm>
          <a:off x="908122" y="1791717"/>
          <a:ext cx="1061572" cy="403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IP</a:t>
          </a:r>
          <a:endParaRPr lang="zh-CN" altLang="en-US" sz="1800" kern="1200" dirty="0"/>
        </a:p>
      </dsp:txBody>
      <dsp:txXfrm>
        <a:off x="908122" y="1791717"/>
        <a:ext cx="1061572" cy="403067"/>
      </dsp:txXfrm>
    </dsp:sp>
    <dsp:sp modelId="{8BA31E88-2390-4D36-A18F-5CB36A3F60A6}">
      <dsp:nvSpPr>
        <dsp:cNvPr id="0" name=""/>
        <dsp:cNvSpPr/>
      </dsp:nvSpPr>
      <dsp:spPr>
        <a:xfrm>
          <a:off x="781597" y="394899"/>
          <a:ext cx="126525" cy="2062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2014"/>
              </a:lnTo>
              <a:lnTo>
                <a:pt x="126525" y="206201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443BEC-8A29-4D8B-B65C-A9F836A91A85}">
      <dsp:nvSpPr>
        <dsp:cNvPr id="0" name=""/>
        <dsp:cNvSpPr/>
      </dsp:nvSpPr>
      <dsp:spPr>
        <a:xfrm>
          <a:off x="908122" y="2250578"/>
          <a:ext cx="1042455" cy="4126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density</a:t>
          </a:r>
          <a:endParaRPr lang="zh-CN" altLang="en-US" sz="1800" kern="1200" dirty="0"/>
        </a:p>
      </dsp:txBody>
      <dsp:txXfrm>
        <a:off x="908122" y="2250578"/>
        <a:ext cx="1042455" cy="412670"/>
      </dsp:txXfrm>
    </dsp:sp>
    <dsp:sp modelId="{50AD00D5-8564-4E6B-847A-819493844D53}">
      <dsp:nvSpPr>
        <dsp:cNvPr id="0" name=""/>
        <dsp:cNvSpPr/>
      </dsp:nvSpPr>
      <dsp:spPr>
        <a:xfrm>
          <a:off x="781597" y="394899"/>
          <a:ext cx="126525" cy="252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5963"/>
              </a:lnTo>
              <a:lnTo>
                <a:pt x="126525" y="252596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377CE-795E-4D64-B634-9A538AD6891E}">
      <dsp:nvSpPr>
        <dsp:cNvPr id="0" name=""/>
        <dsp:cNvSpPr/>
      </dsp:nvSpPr>
      <dsp:spPr>
        <a:xfrm>
          <a:off x="908122" y="2719041"/>
          <a:ext cx="1057795" cy="403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shape</a:t>
          </a:r>
          <a:endParaRPr lang="zh-CN" altLang="en-US" sz="1800" kern="1200" dirty="0"/>
        </a:p>
      </dsp:txBody>
      <dsp:txXfrm>
        <a:off x="908122" y="2719041"/>
        <a:ext cx="1057795" cy="403641"/>
      </dsp:txXfrm>
    </dsp:sp>
    <dsp:sp modelId="{66456B14-462A-4D36-A437-9B69397E5C79}">
      <dsp:nvSpPr>
        <dsp:cNvPr id="0" name=""/>
        <dsp:cNvSpPr/>
      </dsp:nvSpPr>
      <dsp:spPr>
        <a:xfrm>
          <a:off x="781597" y="394899"/>
          <a:ext cx="126525" cy="2980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506"/>
              </a:lnTo>
              <a:lnTo>
                <a:pt x="126525" y="298050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55B21-72A8-42E7-B0CA-F7D8174EE4D3}">
      <dsp:nvSpPr>
        <dsp:cNvPr id="0" name=""/>
        <dsp:cNvSpPr/>
      </dsp:nvSpPr>
      <dsp:spPr>
        <a:xfrm>
          <a:off x="908122" y="3178475"/>
          <a:ext cx="1037256" cy="393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pulse</a:t>
          </a:r>
          <a:endParaRPr lang="zh-CN" altLang="en-US" sz="1800" kern="1200" dirty="0"/>
        </a:p>
      </dsp:txBody>
      <dsp:txXfrm>
        <a:off x="908122" y="3178475"/>
        <a:ext cx="1037256" cy="393859"/>
      </dsp:txXfrm>
    </dsp:sp>
    <dsp:sp modelId="{D0D0AC16-CE39-45DD-9932-3CE54375C47B}">
      <dsp:nvSpPr>
        <dsp:cNvPr id="0" name=""/>
        <dsp:cNvSpPr/>
      </dsp:nvSpPr>
      <dsp:spPr>
        <a:xfrm>
          <a:off x="781597" y="394899"/>
          <a:ext cx="126525" cy="34317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1768"/>
              </a:lnTo>
              <a:lnTo>
                <a:pt x="126525" y="343176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DB121-901F-4CC0-A1ED-591739255CE0}">
      <dsp:nvSpPr>
        <dsp:cNvPr id="0" name=""/>
        <dsp:cNvSpPr/>
      </dsp:nvSpPr>
      <dsp:spPr>
        <a:xfrm>
          <a:off x="908122" y="3628128"/>
          <a:ext cx="1017392" cy="397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Discharge type</a:t>
          </a:r>
          <a:endParaRPr lang="zh-CN" altLang="en-US" sz="1800" kern="1200" dirty="0"/>
        </a:p>
      </dsp:txBody>
      <dsp:txXfrm>
        <a:off x="908122" y="3628128"/>
        <a:ext cx="1017392" cy="397080"/>
      </dsp:txXfrm>
    </dsp:sp>
    <dsp:sp modelId="{7932DE9F-1C7F-495A-9230-192A84534A15}">
      <dsp:nvSpPr>
        <dsp:cNvPr id="0" name=""/>
        <dsp:cNvSpPr/>
      </dsp:nvSpPr>
      <dsp:spPr>
        <a:xfrm>
          <a:off x="781597" y="394899"/>
          <a:ext cx="126525" cy="3777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7041"/>
              </a:lnTo>
              <a:lnTo>
                <a:pt x="126525" y="37770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AE797-2500-4399-B608-543BB24CBE69}">
      <dsp:nvSpPr>
        <dsp:cNvPr id="0" name=""/>
        <dsp:cNvSpPr/>
      </dsp:nvSpPr>
      <dsp:spPr>
        <a:xfrm>
          <a:off x="908122" y="4081001"/>
          <a:ext cx="821023" cy="181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…</a:t>
          </a:r>
          <a:endParaRPr lang="zh-CN" altLang="en-US" sz="1800" kern="1200" dirty="0"/>
        </a:p>
      </dsp:txBody>
      <dsp:txXfrm>
        <a:off x="908122" y="4081001"/>
        <a:ext cx="821023" cy="181879"/>
      </dsp:txXfrm>
    </dsp:sp>
    <dsp:sp modelId="{6DBC2EC0-205C-41A1-9B5C-F4DBF51CD478}">
      <dsp:nvSpPr>
        <dsp:cNvPr id="0" name=""/>
        <dsp:cNvSpPr/>
      </dsp:nvSpPr>
      <dsp:spPr>
        <a:xfrm>
          <a:off x="2031908" y="1367"/>
          <a:ext cx="1043673" cy="48891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user</a:t>
          </a:r>
          <a:endParaRPr lang="zh-CN" altLang="en-US" sz="2400" kern="1200" dirty="0"/>
        </a:p>
      </dsp:txBody>
      <dsp:txXfrm>
        <a:off x="2031908" y="1367"/>
        <a:ext cx="1043673" cy="488917"/>
      </dsp:txXfrm>
    </dsp:sp>
    <dsp:sp modelId="{4429BA54-7933-49D5-BB31-53CA82A3F688}">
      <dsp:nvSpPr>
        <dsp:cNvPr id="0" name=""/>
        <dsp:cNvSpPr/>
      </dsp:nvSpPr>
      <dsp:spPr>
        <a:xfrm>
          <a:off x="2136275" y="490284"/>
          <a:ext cx="104367" cy="22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46"/>
              </a:lnTo>
              <a:lnTo>
                <a:pt x="104367" y="22544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3398-EA52-44B3-9CE3-D54C08DC494E}">
      <dsp:nvSpPr>
        <dsp:cNvPr id="0" name=""/>
        <dsp:cNvSpPr/>
      </dsp:nvSpPr>
      <dsp:spPr>
        <a:xfrm>
          <a:off x="2240643" y="546077"/>
          <a:ext cx="728360" cy="339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name</a:t>
          </a:r>
          <a:endParaRPr lang="zh-CN" altLang="en-US" sz="1800" kern="1200" dirty="0"/>
        </a:p>
      </dsp:txBody>
      <dsp:txXfrm>
        <a:off x="2240643" y="546077"/>
        <a:ext cx="728360" cy="339308"/>
      </dsp:txXfrm>
    </dsp:sp>
    <dsp:sp modelId="{A0AD479C-A624-4208-AFF8-C255378719FA}">
      <dsp:nvSpPr>
        <dsp:cNvPr id="0" name=""/>
        <dsp:cNvSpPr/>
      </dsp:nvSpPr>
      <dsp:spPr>
        <a:xfrm>
          <a:off x="2136275" y="490284"/>
          <a:ext cx="104367" cy="623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663"/>
              </a:lnTo>
              <a:lnTo>
                <a:pt x="104367" y="62366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E305B-EDA2-459E-A5A7-87B8C9F1404D}">
      <dsp:nvSpPr>
        <dsp:cNvPr id="0" name=""/>
        <dsp:cNvSpPr/>
      </dsp:nvSpPr>
      <dsp:spPr>
        <a:xfrm>
          <a:off x="2240643" y="941177"/>
          <a:ext cx="749334" cy="3455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type</a:t>
          </a:r>
          <a:endParaRPr lang="zh-CN" altLang="en-US" sz="1800" kern="1200" dirty="0"/>
        </a:p>
      </dsp:txBody>
      <dsp:txXfrm>
        <a:off x="2240643" y="941177"/>
        <a:ext cx="749334" cy="345541"/>
      </dsp:txXfrm>
    </dsp:sp>
    <dsp:sp modelId="{916FA3CB-6788-446D-B0B4-67F57A9DC9EE}">
      <dsp:nvSpPr>
        <dsp:cNvPr id="0" name=""/>
        <dsp:cNvSpPr/>
      </dsp:nvSpPr>
      <dsp:spPr>
        <a:xfrm>
          <a:off x="3187167" y="1367"/>
          <a:ext cx="1277328" cy="483357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/>
            <a:t>shape</a:t>
          </a:r>
          <a:endParaRPr lang="zh-CN" altLang="en-US" sz="2400" kern="1200" dirty="0"/>
        </a:p>
      </dsp:txBody>
      <dsp:txXfrm>
        <a:off x="3187167" y="1367"/>
        <a:ext cx="1277328" cy="483357"/>
      </dsp:txXfrm>
    </dsp:sp>
    <dsp:sp modelId="{70B221E6-68E6-4CF2-9924-84E354260575}">
      <dsp:nvSpPr>
        <dsp:cNvPr id="0" name=""/>
        <dsp:cNvSpPr/>
      </dsp:nvSpPr>
      <dsp:spPr>
        <a:xfrm>
          <a:off x="3314900" y="484725"/>
          <a:ext cx="187442" cy="211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010"/>
              </a:lnTo>
              <a:lnTo>
                <a:pt x="187442" y="21101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677D-37F6-4667-A46A-816A7C8661BF}">
      <dsp:nvSpPr>
        <dsp:cNvPr id="0" name=""/>
        <dsp:cNvSpPr/>
      </dsp:nvSpPr>
      <dsp:spPr>
        <a:xfrm>
          <a:off x="3502342" y="540518"/>
          <a:ext cx="818138" cy="310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ID</a:t>
          </a:r>
          <a:endParaRPr lang="zh-CN" altLang="en-US" sz="1800" kern="1200" dirty="0"/>
        </a:p>
      </dsp:txBody>
      <dsp:txXfrm>
        <a:off x="3502342" y="540518"/>
        <a:ext cx="818138" cy="310436"/>
      </dsp:txXfrm>
    </dsp:sp>
    <dsp:sp modelId="{44F75439-E8A2-4B8E-BFEE-DE868E2ECDA8}">
      <dsp:nvSpPr>
        <dsp:cNvPr id="0" name=""/>
        <dsp:cNvSpPr/>
      </dsp:nvSpPr>
      <dsp:spPr>
        <a:xfrm>
          <a:off x="3314900" y="484725"/>
          <a:ext cx="127732" cy="61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662"/>
              </a:lnTo>
              <a:lnTo>
                <a:pt x="127732" y="61266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7DD0A-DDD8-4FB2-8E9D-BA3053DEE6FF}">
      <dsp:nvSpPr>
        <dsp:cNvPr id="0" name=""/>
        <dsp:cNvSpPr/>
      </dsp:nvSpPr>
      <dsp:spPr>
        <a:xfrm>
          <a:off x="3442633" y="906747"/>
          <a:ext cx="799853" cy="381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shape</a:t>
          </a:r>
          <a:endParaRPr lang="zh-CN" altLang="en-US" sz="1800" kern="1200" dirty="0"/>
        </a:p>
      </dsp:txBody>
      <dsp:txXfrm>
        <a:off x="3442633" y="906747"/>
        <a:ext cx="799853" cy="381281"/>
      </dsp:txXfrm>
    </dsp:sp>
    <dsp:sp modelId="{8EE87307-37FE-4597-A1F0-5E4693B6292D}">
      <dsp:nvSpPr>
        <dsp:cNvPr id="0" name=""/>
        <dsp:cNvSpPr/>
      </dsp:nvSpPr>
      <dsp:spPr>
        <a:xfrm>
          <a:off x="4576081" y="1367"/>
          <a:ext cx="1321574" cy="55357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Discharge type</a:t>
          </a:r>
          <a:endParaRPr lang="zh-CN" altLang="en-US" sz="2000" kern="1200" dirty="0"/>
        </a:p>
      </dsp:txBody>
      <dsp:txXfrm>
        <a:off x="4576081" y="1367"/>
        <a:ext cx="1321574" cy="553573"/>
      </dsp:txXfrm>
    </dsp:sp>
    <dsp:sp modelId="{E8CCCE56-2FA0-4291-BCD1-01C1D304C8D3}">
      <dsp:nvSpPr>
        <dsp:cNvPr id="0" name=""/>
        <dsp:cNvSpPr/>
      </dsp:nvSpPr>
      <dsp:spPr>
        <a:xfrm>
          <a:off x="4708238" y="554941"/>
          <a:ext cx="132157" cy="231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008"/>
              </a:lnTo>
              <a:lnTo>
                <a:pt x="132157" y="23100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CC0B2-DD0C-4036-967F-72DBA77636CA}">
      <dsp:nvSpPr>
        <dsp:cNvPr id="0" name=""/>
        <dsp:cNvSpPr/>
      </dsp:nvSpPr>
      <dsp:spPr>
        <a:xfrm>
          <a:off x="4840395" y="610734"/>
          <a:ext cx="844808" cy="350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ID</a:t>
          </a:r>
          <a:endParaRPr lang="zh-CN" altLang="en-US" sz="1800" kern="1200" dirty="0"/>
        </a:p>
      </dsp:txBody>
      <dsp:txXfrm>
        <a:off x="4840395" y="610734"/>
        <a:ext cx="844808" cy="350430"/>
      </dsp:txXfrm>
    </dsp:sp>
    <dsp:sp modelId="{A753784A-318E-455D-BB0D-7A43B4565CBA}">
      <dsp:nvSpPr>
        <dsp:cNvPr id="0" name=""/>
        <dsp:cNvSpPr/>
      </dsp:nvSpPr>
      <dsp:spPr>
        <a:xfrm>
          <a:off x="4708238" y="554941"/>
          <a:ext cx="132157" cy="662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527"/>
              </a:lnTo>
              <a:lnTo>
                <a:pt x="132157" y="66252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A2E0C-B8DF-47D0-9709-523E4D3B087B}">
      <dsp:nvSpPr>
        <dsp:cNvPr id="0" name=""/>
        <dsp:cNvSpPr/>
      </dsp:nvSpPr>
      <dsp:spPr>
        <a:xfrm>
          <a:off x="4840395" y="1016957"/>
          <a:ext cx="821673" cy="401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type</a:t>
          </a:r>
          <a:endParaRPr lang="zh-CN" altLang="en-US" sz="1800" kern="1200" dirty="0"/>
        </a:p>
      </dsp:txBody>
      <dsp:txXfrm>
        <a:off x="4840395" y="1016957"/>
        <a:ext cx="821673" cy="401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438442-84F3-424E-A075-6E854FE60E08}" type="datetimeFigureOut">
              <a:rPr lang="zh-CN" altLang="en-US"/>
              <a:pPr>
                <a:defRPr/>
              </a:pPr>
              <a:t>2015/4/23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083C37-2752-6E4C-B2EF-ADA0E0D8B3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1223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526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3C37-2752-6E4C-B2EF-ADA0E0D8B390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华文中宋" pitchFamily="2" charset="-122"/>
                <a:ea typeface="华文中宋" pitchFamily="2" charset="-122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83E9-44E3-5445-AFFA-0237D94FC9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013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EE7D-4394-AF4A-A2AC-528355136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68708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BEBD-8C39-5247-AB13-9A4B17074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017342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1F16-5B11-EA40-940F-DF974E61C4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24850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714375"/>
            <a:ext cx="8229600" cy="7032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EAC65-69E5-F54F-9120-D42CA9355A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27143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algn="ctr">
              <a:defRPr/>
            </a:pPr>
            <a:endParaRPr lang="zh-CN" altLang="en-US" sz="3600" b="1" kern="0" dirty="0">
              <a:ea typeface="+mj-ea"/>
              <a:cs typeface="+mj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0326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400"/>
              </a:spcBef>
              <a:spcAft>
                <a:spcPts val="300"/>
              </a:spcAft>
              <a:defRPr b="1" baseline="0">
                <a:latin typeface="Century Gothic" pitchFamily="34" charset="0"/>
                <a:cs typeface="Verdana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01088" y="6381750"/>
            <a:ext cx="4429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D06F1-0282-A64A-AE15-C1C822BDAB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55265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55203-B858-FE4F-92B6-7CDD39693B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8671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054CE-A046-A245-963D-74AF8CEC02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00830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8637B-F7DA-F44F-A4A3-DBEA992A9D8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090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6B93-5189-634A-A68D-425BB94725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86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5CD92-712C-644D-AA11-C84937388B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6747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857232"/>
            <a:ext cx="492604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8157E-ECC5-6D40-8937-9BA8AA8B64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3482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D18E-CE29-F342-A163-DC53AAFE01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1658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NM 2-2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7600"/>
            <a:ext cx="8239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3534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9443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944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9B9F0C-414C-1540-ABA9-DBDBEDAD4D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>
            <a:off x="0" y="6165850"/>
            <a:ext cx="9163050" cy="9461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381500" y="6165850"/>
            <a:ext cx="4762500" cy="54292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0" y="6210300"/>
            <a:ext cx="9180513" cy="647700"/>
            <a:chOff x="-19045" y="216550"/>
            <a:chExt cx="9180548" cy="649224"/>
          </a:xfrm>
        </p:grpSpPr>
        <p:sp>
          <p:nvSpPr>
            <p:cNvPr id="14" name="任意多边形 13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0825" y="6334125"/>
            <a:ext cx="88931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>
              <a:defRPr/>
            </a:pPr>
            <a:r>
              <a:rPr lang="en-US" altLang="zh-CN" sz="2800" dirty="0" smtClean="0">
                <a:solidFill>
                  <a:schemeClr val="accent2"/>
                </a:solidFill>
                <a:latin typeface="Arial Black" charset="0"/>
              </a:rPr>
              <a:t>    ASIPP/    	                                         EAST</a:t>
            </a:r>
            <a:endParaRPr lang="zh-CN" altLang="en-US" dirty="0" smtClean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921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9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 Black" pitchFamily="34" charset="0"/>
          <a:ea typeface="黑体" pitchFamily="49" charset="-122"/>
          <a:cs typeface="黑体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华文中宋" pitchFamily="2" charset="-122"/>
          <a:ea typeface="华文中宋" pitchFamily="2" charset="-122"/>
          <a:cs typeface="华文中宋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gif"/><Relationship Id="rId4" Type="http://schemas.openxmlformats.org/officeDocument/2006/relationships/image" Target="../media/image2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5.gif"/><Relationship Id="rId4" Type="http://schemas.openxmlformats.org/officeDocument/2006/relationships/image" Target="../media/image2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3200" dirty="0" smtClean="0"/>
              <a:t>The design of remote participation platform for EAST plasma control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991072"/>
          </a:xfrm>
        </p:spPr>
        <p:txBody>
          <a:bodyPr/>
          <a:lstStyle/>
          <a:p>
            <a:r>
              <a:rPr lang="en-US" altLang="zh-CN" sz="2000" dirty="0" smtClean="0"/>
              <a:t>Q.P. Yuan</a:t>
            </a:r>
            <a:r>
              <a:rPr lang="en-US" altLang="zh-CN" sz="2000" baseline="30000" dirty="0" smtClean="0"/>
              <a:t> 1</a:t>
            </a:r>
            <a:r>
              <a:rPr lang="en-US" altLang="zh-CN" sz="2000" dirty="0" smtClean="0"/>
              <a:t>, B.J. Xiao</a:t>
            </a:r>
            <a:r>
              <a:rPr lang="en-US" altLang="zh-CN" sz="2000" baseline="30000" dirty="0" smtClean="0"/>
              <a:t>1, 2</a:t>
            </a:r>
            <a:r>
              <a:rPr lang="en-US" altLang="zh-CN" sz="2000" dirty="0" smtClean="0"/>
              <a:t>,</a:t>
            </a:r>
            <a:r>
              <a:rPr lang="en-US" altLang="zh-CN" sz="2000" baseline="30000" dirty="0" smtClean="0"/>
              <a:t> </a:t>
            </a:r>
            <a:r>
              <a:rPr lang="en-US" altLang="zh-CN" sz="2000" dirty="0" smtClean="0"/>
              <a:t>R.R. Zhang</a:t>
            </a:r>
            <a:r>
              <a:rPr lang="en-US" altLang="zh-CN" sz="2000" baseline="30000" dirty="0" smtClean="0"/>
              <a:t>1</a:t>
            </a:r>
            <a:r>
              <a:rPr lang="en-US" altLang="zh-CN" sz="2000" dirty="0" smtClean="0"/>
              <a:t>, W.T. Chai</a:t>
            </a:r>
            <a:r>
              <a:rPr lang="en-US" altLang="zh-CN" sz="2000" baseline="30000" dirty="0" smtClean="0"/>
              <a:t>1, 2</a:t>
            </a:r>
            <a:r>
              <a:rPr lang="en-US" altLang="zh-CN" sz="2000" dirty="0" smtClean="0"/>
              <a:t>,</a:t>
            </a:r>
            <a:r>
              <a:rPr lang="en-US" altLang="zh-CN" sz="2000" baseline="30000" dirty="0" smtClean="0"/>
              <a:t> </a:t>
            </a:r>
            <a:endParaRPr lang="zh-CN" altLang="zh-CN" sz="2000" dirty="0" smtClean="0"/>
          </a:p>
          <a:p>
            <a:r>
              <a:rPr lang="en-US" altLang="zh-CN" sz="2000" dirty="0" smtClean="0"/>
              <a:t>J. Liu</a:t>
            </a:r>
            <a:r>
              <a:rPr lang="en-US" altLang="zh-CN" sz="2000" baseline="30000" dirty="0" smtClean="0"/>
              <a:t>1, 2</a:t>
            </a:r>
            <a:r>
              <a:rPr lang="en-US" altLang="zh-CN" sz="2000" dirty="0" smtClean="0"/>
              <a:t>, R. Xiao</a:t>
            </a:r>
            <a:r>
              <a:rPr lang="en-US" altLang="zh-CN" sz="2000" baseline="30000" dirty="0" smtClean="0"/>
              <a:t> 1, 2</a:t>
            </a:r>
            <a:r>
              <a:rPr lang="en-US" altLang="zh-CN" sz="2000" dirty="0" smtClean="0"/>
              <a:t>, X.F. Pei</a:t>
            </a:r>
            <a:r>
              <a:rPr lang="en-US" altLang="zh-CN" sz="2000" baseline="30000" dirty="0" smtClean="0"/>
              <a:t>1 , 2</a:t>
            </a:r>
            <a:endParaRPr lang="en-US" altLang="zh-CN" sz="2000" dirty="0" smtClean="0"/>
          </a:p>
          <a:p>
            <a:r>
              <a:rPr lang="en-US" altLang="zh-CN" sz="2000" dirty="0" smtClean="0"/>
              <a:t> </a:t>
            </a:r>
            <a:r>
              <a:rPr lang="en-US" altLang="zh-CN" sz="1800" i="1" baseline="30000" dirty="0" smtClean="0"/>
              <a:t>1</a:t>
            </a:r>
            <a:r>
              <a:rPr lang="en-US" altLang="zh-CN" sz="1800" dirty="0" smtClean="0"/>
              <a:t> </a:t>
            </a:r>
            <a:r>
              <a:rPr lang="en-US" altLang="zh-CN" sz="1800" i="1" dirty="0" smtClean="0"/>
              <a:t>Institute of Plasma Physics, Chinese Academy of Sciences, Hefei, China </a:t>
            </a:r>
            <a:endParaRPr lang="zh-CN" altLang="zh-CN" sz="1800" dirty="0" smtClean="0"/>
          </a:p>
          <a:p>
            <a:r>
              <a:rPr lang="en-US" altLang="zh-CN" sz="1800" i="1" baseline="30000" dirty="0" smtClean="0"/>
              <a:t>2</a:t>
            </a:r>
            <a:r>
              <a:rPr lang="en-US" altLang="zh-CN" sz="1800" dirty="0" smtClean="0"/>
              <a:t> </a:t>
            </a:r>
            <a:r>
              <a:rPr lang="en-US" altLang="zh-CN" sz="1800" i="1" dirty="0" smtClean="0"/>
              <a:t>University of Science &amp; Technology of China , Hefei, China</a:t>
            </a:r>
            <a:endParaRPr lang="en-US" sz="1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583E9-44E3-5445-AFFA-0237D94FC93E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750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sz="2800" dirty="0" smtClean="0"/>
              <a:t>Gatekeeper system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8" y="942206"/>
            <a:ext cx="7515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webpcs logi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2448272" cy="2506564"/>
          </a:xfrm>
          <a:prstGeom prst="rect">
            <a:avLst/>
          </a:prstGeom>
        </p:spPr>
      </p:pic>
      <p:pic>
        <p:nvPicPr>
          <p:cNvPr id="12" name="图片 11" descr="PCS session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573016"/>
            <a:ext cx="3681738" cy="1944216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H="1">
            <a:off x="1475656" y="2420888"/>
            <a:ext cx="1296144" cy="11521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D:\qq files\616027489\Image\)~}9OZLCR)$[}XWLV@8LZRT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3573016"/>
            <a:ext cx="381642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411760" y="1196752"/>
            <a:ext cx="1152129" cy="165618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0098C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sz="2800" dirty="0" smtClean="0"/>
              <a:t>Gatekeeper system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51" y="3865446"/>
            <a:ext cx="4607757" cy="229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429" y="908720"/>
            <a:ext cx="6709939" cy="267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99991" y="980728"/>
            <a:ext cx="1152129" cy="1656184"/>
          </a:xfrm>
          <a:prstGeom prst="rect">
            <a:avLst/>
          </a:prstGeom>
          <a:solidFill>
            <a:srgbClr val="FF0000">
              <a:alpha val="25098"/>
            </a:srgbClr>
          </a:solidFill>
          <a:ln w="9525">
            <a:solidFill>
              <a:srgbClr val="0098C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7" name="直接箭头连接符 6"/>
          <p:cNvCxnSpPr>
            <a:endCxn id="54274" idx="0"/>
          </p:cNvCxnSpPr>
          <p:nvPr/>
        </p:nvCxnSpPr>
        <p:spPr>
          <a:xfrm flipH="1">
            <a:off x="2340130" y="2708920"/>
            <a:ext cx="2519902" cy="11565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4788024" y="3645024"/>
          <a:ext cx="43441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8048"/>
                <a:gridCol w="1448048"/>
                <a:gridCol w="1448048"/>
              </a:tblGrid>
              <a:tr h="321146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2"/>
                          </a:solidFill>
                        </a:rPr>
                        <a:t>system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2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accent2"/>
                          </a:solidFill>
                        </a:rPr>
                        <a:t>Limit</a:t>
                      </a:r>
                      <a:endParaRPr lang="zh-CN" alt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PFPS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PS1~PS6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350V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PS7,PS8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1100V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ICPS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IC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current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9KA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VJHPEV4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5V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46">
                <a:tc>
                  <a:txBody>
                    <a:bodyPr/>
                    <a:lstStyle/>
                    <a:p>
                      <a:endParaRPr lang="zh-CN" alt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VLDL1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10V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 time control service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4499992" y="6381750"/>
            <a:ext cx="442912" cy="476250"/>
          </a:xfrm>
        </p:spPr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graphicFrame>
        <p:nvGraphicFramePr>
          <p:cNvPr id="6" name="Table 18"/>
          <p:cNvGraphicFramePr>
            <a:graphicFrameLocks noGrp="1"/>
          </p:cNvGraphicFramePr>
          <p:nvPr/>
        </p:nvGraphicFramePr>
        <p:xfrm>
          <a:off x="6300788" y="2205038"/>
          <a:ext cx="2476500" cy="2196431"/>
        </p:xfrm>
        <a:graphic>
          <a:graphicData uri="http://schemas.openxmlformats.org/drawingml/2006/table">
            <a:tbl>
              <a:tblPr/>
              <a:tblGrid>
                <a:gridCol w="908050"/>
                <a:gridCol w="1150937"/>
                <a:gridCol w="417513"/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属性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定义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值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message_type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1D528D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DATA_REQUEST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data_type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VERTEX_SET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identifier1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category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identifier2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algorithm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identifier3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subset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identifier4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windex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identifier5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phase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D528D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03" marR="91403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2233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13113"/>
            <a:ext cx="22542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5088" y="3870325"/>
            <a:ext cx="688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8"/>
          <p:cNvSpPr>
            <a:spLocks noChangeArrowheads="1"/>
          </p:cNvSpPr>
          <p:nvPr/>
        </p:nvSpPr>
        <p:spPr bwMode="auto">
          <a:xfrm>
            <a:off x="3081338" y="1919288"/>
            <a:ext cx="2620962" cy="3160712"/>
          </a:xfrm>
          <a:prstGeom prst="rect">
            <a:avLst/>
          </a:prstGeom>
          <a:solidFill>
            <a:srgbClr val="CCCCCC"/>
          </a:solidFill>
          <a:ln w="9525">
            <a:solidFill>
              <a:srgbClr val="0098C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Rectangle 56"/>
          <p:cNvSpPr>
            <a:spLocks noChangeArrowheads="1"/>
          </p:cNvSpPr>
          <p:nvPr/>
        </p:nvSpPr>
        <p:spPr bwMode="auto">
          <a:xfrm>
            <a:off x="2908300" y="1339850"/>
            <a:ext cx="2998788" cy="401478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图片 7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9600" y="2492375"/>
            <a:ext cx="24685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2"/>
          <p:cNvSpPr>
            <a:spLocks noChangeArrowheads="1"/>
          </p:cNvSpPr>
          <p:nvPr/>
        </p:nvSpPr>
        <p:spPr bwMode="auto">
          <a:xfrm>
            <a:off x="6159500" y="1336675"/>
            <a:ext cx="2765425" cy="30829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05038" y="3410416"/>
            <a:ext cx="1358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Plot waveform and display vertex value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44463" y="1350963"/>
            <a:ext cx="267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Client in Web Browser</a:t>
            </a:r>
            <a:endParaRPr lang="zh-CN" altLang="en-US" sz="2000" b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50813" y="1336675"/>
            <a:ext cx="2506662" cy="4037013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2916238" y="1350963"/>
            <a:ext cx="290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Server written in PHP</a:t>
            </a:r>
            <a:endParaRPr lang="zh-CN" altLang="en-US" sz="2000" b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178550" y="1354138"/>
            <a:ext cx="25130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PCS waveform server</a:t>
            </a:r>
            <a:endParaRPr lang="zh-CN" altLang="en-US" sz="2000" b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227763" y="1771650"/>
            <a:ext cx="2506662" cy="28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 err="1">
                <a:latin typeface="Times New Roman"/>
                <a:ea typeface="+mn-ea"/>
                <a:cs typeface="Times New Roman"/>
              </a:rPr>
              <a:t>return_vertex_set</a:t>
            </a:r>
            <a:r>
              <a:rPr lang="en-US" sz="1200" dirty="0">
                <a:latin typeface="Times New Roman"/>
                <a:ea typeface="+mn-ea"/>
                <a:cs typeface="Times New Roman"/>
              </a:rPr>
              <a:t>()</a:t>
            </a:r>
          </a:p>
        </p:txBody>
      </p:sp>
      <p:pic>
        <p:nvPicPr>
          <p:cNvPr id="21" name="Picture 2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581525"/>
            <a:ext cx="28273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n Arrow 41"/>
          <p:cNvSpPr/>
          <p:nvPr/>
        </p:nvSpPr>
        <p:spPr>
          <a:xfrm>
            <a:off x="7151688" y="4181475"/>
            <a:ext cx="146050" cy="604838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3" name="右箭头 50"/>
          <p:cNvSpPr/>
          <p:nvPr/>
        </p:nvSpPr>
        <p:spPr>
          <a:xfrm flipH="1">
            <a:off x="5386388" y="4683125"/>
            <a:ext cx="709612" cy="184150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5" name="右箭头 55"/>
          <p:cNvSpPr/>
          <p:nvPr/>
        </p:nvSpPr>
        <p:spPr>
          <a:xfrm flipH="1" flipV="1">
            <a:off x="2228850" y="4100513"/>
            <a:ext cx="782638" cy="171450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6" name="右箭头 10"/>
          <p:cNvSpPr/>
          <p:nvPr/>
        </p:nvSpPr>
        <p:spPr>
          <a:xfrm>
            <a:off x="5292725" y="3529013"/>
            <a:ext cx="942975" cy="187325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27" name="矩形 9"/>
          <p:cNvSpPr/>
          <p:nvPr/>
        </p:nvSpPr>
        <p:spPr>
          <a:xfrm>
            <a:off x="34925" y="1268413"/>
            <a:ext cx="9109075" cy="4248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1844675"/>
            <a:ext cx="2090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979712" y="2204864"/>
            <a:ext cx="1079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Display PF4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waveform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右箭头 53"/>
          <p:cNvSpPr/>
          <p:nvPr/>
        </p:nvSpPr>
        <p:spPr>
          <a:xfrm>
            <a:off x="1989138" y="2678113"/>
            <a:ext cx="1084262" cy="174625"/>
          </a:xfrm>
          <a:prstGeom prst="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宋体" pitchFamily="2" charset="-122"/>
            </a:endParaRPr>
          </a:p>
        </p:txBody>
      </p:sp>
      <p:sp>
        <p:nvSpPr>
          <p:cNvPr id="31" name="矩形 27"/>
          <p:cNvSpPr>
            <a:spLocks noChangeArrowheads="1"/>
          </p:cNvSpPr>
          <p:nvPr/>
        </p:nvSpPr>
        <p:spPr bwMode="auto">
          <a:xfrm>
            <a:off x="1763713" y="5661248"/>
            <a:ext cx="5807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Data flow for real time control request</a:t>
            </a:r>
            <a:endParaRPr lang="en-US" altLang="zh-CN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36096" y="3265239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Socket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1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2" grpId="0" animBg="1"/>
      <p:bldP spid="23" grpId="0" animBg="1"/>
      <p:bldP spid="25" grpId="0" animBg="1"/>
      <p:bldP spid="26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+mn-lt"/>
                <a:ea typeface="黑体-简 中等"/>
              </a:rPr>
              <a:t>Real time control assistant tool</a:t>
            </a:r>
            <a:endParaRPr lang="zh-CN" altLang="en-US" dirty="0">
              <a:latin typeface="+mn-lt"/>
              <a:ea typeface="黑体-简 中等"/>
            </a:endParaRP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769" r="12999" b="2316"/>
          <a:stretch>
            <a:fillRect/>
          </a:stretch>
        </p:blipFill>
        <p:spPr>
          <a:xfrm>
            <a:off x="0" y="949573"/>
            <a:ext cx="4932363" cy="2911475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899592" y="2276872"/>
            <a:ext cx="266429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/>
              <a:t>EAST Web Portal</a:t>
            </a: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39" t="13821" r="22466" b="17409"/>
          <a:stretch>
            <a:fillRect/>
          </a:stretch>
        </p:blipFill>
        <p:spPr bwMode="auto">
          <a:xfrm>
            <a:off x="35496" y="2924945"/>
            <a:ext cx="4860801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149080"/>
            <a:ext cx="194421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/>
              <a:t>EAST  VOD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0" y="4941168"/>
            <a:ext cx="26642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/>
              <a:t>EAST Logbook</a:t>
            </a:r>
          </a:p>
        </p:txBody>
      </p:sp>
      <p:pic>
        <p:nvPicPr>
          <p:cNvPr id="1844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25" r="5608" b="5934"/>
          <a:stretch>
            <a:fillRect/>
          </a:stretch>
        </p:blipFill>
        <p:spPr bwMode="auto">
          <a:xfrm>
            <a:off x="4575745" y="3527772"/>
            <a:ext cx="46767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724128" y="4221088"/>
            <a:ext cx="273630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 smtClean="0"/>
              <a:t>EAST  </a:t>
            </a:r>
            <a:r>
              <a:rPr lang="en-US" altLang="zh-CN" sz="2400" dirty="0" err="1"/>
              <a:t>Webscope</a:t>
            </a:r>
            <a:endParaRPr lang="en-US" altLang="zh-CN" sz="2400" dirty="0"/>
          </a:p>
        </p:txBody>
      </p:sp>
      <p:pic>
        <p:nvPicPr>
          <p:cNvPr id="12" name="图片 11" descr="logbook2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6298" y="908720"/>
            <a:ext cx="4482206" cy="2520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04248" y="2247255"/>
            <a:ext cx="230425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dirty="0"/>
              <a:t>EAST </a:t>
            </a:r>
            <a:r>
              <a:rPr lang="en-US" altLang="zh-CN" sz="2400" dirty="0" smtClean="0"/>
              <a:t>Logbook</a:t>
            </a:r>
            <a:endParaRPr lang="en-US" altLang="zh-CN" sz="2400" dirty="0"/>
          </a:p>
        </p:txBody>
      </p:sp>
    </p:spTree>
    <p:extLst>
      <p:ext uri="{BB962C8B-B14F-4D97-AF65-F5344CB8AC3E}">
        <p14:creationId xmlns="" xmlns:p14="http://schemas.microsoft.com/office/powerpoint/2010/main" val="34982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85775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Real time control </a:t>
            </a:r>
            <a:r>
              <a:rPr lang="en-US" altLang="zh-CN" sz="2800" dirty="0" smtClean="0">
                <a:ea typeface="黑体-简 中等"/>
              </a:rPr>
              <a:t>assistant tool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7" name="图片 6" descr="condition for inquir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340768"/>
            <a:ext cx="4714279" cy="2684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8791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PCS log system</a:t>
            </a:r>
            <a:endParaRPr lang="zh-CN" alt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 descr="log database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35" y="4077072"/>
            <a:ext cx="72485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Real time control </a:t>
            </a:r>
            <a:r>
              <a:rPr lang="en-US" altLang="zh-CN" sz="2800" dirty="0" smtClean="0">
                <a:ea typeface="黑体-简 中等"/>
              </a:rPr>
              <a:t>assistant tool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7" name="图片 6" descr="log inquire syste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8860526" cy="3960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Real time control </a:t>
            </a:r>
            <a:r>
              <a:rPr lang="en-US" altLang="zh-CN" sz="2800" dirty="0" smtClean="0">
                <a:ea typeface="黑体-简 中等"/>
              </a:rPr>
              <a:t>assistant tool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5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0191" y="1484784"/>
            <a:ext cx="584012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右箭头 5"/>
          <p:cNvSpPr/>
          <p:nvPr/>
        </p:nvSpPr>
        <p:spPr>
          <a:xfrm>
            <a:off x="6228184" y="3212976"/>
            <a:ext cx="1296144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形 7"/>
          <p:cNvSpPr/>
          <p:nvPr/>
        </p:nvSpPr>
        <p:spPr>
          <a:xfrm>
            <a:off x="7740352" y="3140968"/>
            <a:ext cx="1224136" cy="1296144"/>
          </a:xfrm>
          <a:prstGeom prst="can">
            <a:avLst/>
          </a:prstGeom>
          <a:solidFill>
            <a:srgbClr val="2B18B8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27"/>
          <p:cNvSpPr>
            <a:spLocks noChangeArrowheads="1"/>
          </p:cNvSpPr>
          <p:nvPr/>
        </p:nvSpPr>
        <p:spPr bwMode="auto">
          <a:xfrm>
            <a:off x="7164288" y="4437112"/>
            <a:ext cx="2232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operation database</a:t>
            </a:r>
            <a:endParaRPr lang="en-US" altLang="zh-CN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 descr="pcs tre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276872"/>
            <a:ext cx="1309030" cy="1584176"/>
          </a:xfrm>
          <a:prstGeom prst="rect">
            <a:avLst/>
          </a:prstGeom>
        </p:spPr>
      </p:pic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-36512" y="3933056"/>
            <a:ext cx="169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Mdsplus</a:t>
            </a:r>
            <a:r>
              <a:rPr lang="en-US" altLang="zh-CN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tree</a:t>
            </a:r>
            <a:endParaRPr lang="en-US" altLang="zh-CN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8791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PCS log system</a:t>
            </a:r>
            <a:endParaRPr lang="zh-CN" alt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403648" y="3284984"/>
            <a:ext cx="360040" cy="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D:\qq files\616027489\Image\)~}9OZLCR)$[}XWLV@8LZRT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81642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右箭头 18"/>
          <p:cNvSpPr/>
          <p:nvPr/>
        </p:nvSpPr>
        <p:spPr>
          <a:xfrm rot="19851332">
            <a:off x="6331108" y="4437743"/>
            <a:ext cx="1173555" cy="4320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/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5860472" cy="312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Scenario management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8" name="TextBox 7"/>
          <p:cNvSpPr txBox="1"/>
          <p:nvPr/>
        </p:nvSpPr>
        <p:spPr>
          <a:xfrm>
            <a:off x="395536" y="5013176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PCS future shot can be used for discharge scenarios making. Scenarios are saved in files. Need efficient way to manage the files.  </a:t>
            </a:r>
            <a:endParaRPr lang="zh-CN" altLang="en-US" sz="24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5111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PCS future shot</a:t>
            </a:r>
            <a:endParaRPr lang="zh-CN" alt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36096" y="1340768"/>
            <a:ext cx="4176464" cy="3312368"/>
            <a:chOff x="5508104" y="1124744"/>
            <a:chExt cx="4176464" cy="3312368"/>
          </a:xfrm>
        </p:grpSpPr>
        <p:sp>
          <p:nvSpPr>
            <p:cNvPr id="14" name="矩形 13"/>
            <p:cNvSpPr/>
            <p:nvPr/>
          </p:nvSpPr>
          <p:spPr>
            <a:xfrm>
              <a:off x="5508104" y="1124744"/>
              <a:ext cx="4176464" cy="3312368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future shot file.t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8104" y="1628800"/>
              <a:ext cx="4149945" cy="27363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52120" y="1196752"/>
              <a:ext cx="3491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Times New Roman" pitchFamily="18" charset="0"/>
                  <a:cs typeface="Times New Roman" pitchFamily="18" charset="0"/>
                </a:rPr>
                <a:t>files in /link/ops/archive_v10/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scenario 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887603"/>
            <a:ext cx="6513143" cy="39095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Scenario management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5832648" cy="22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/>
          <p:nvPr/>
        </p:nvCxnSpPr>
        <p:spPr>
          <a:xfrm flipV="1">
            <a:off x="1259632" y="2420888"/>
            <a:ext cx="3240360" cy="129614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Scenario management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251520" y="951111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Scenario  classification </a:t>
            </a:r>
            <a:endParaRPr lang="zh-CN" alt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3275856" y="1108968"/>
          <a:ext cx="655272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图片 13" descr="new scenario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4582" y="1700808"/>
            <a:ext cx="3819346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537495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(See day3 poster with ID 119: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The design of remote discharge scenarios management system on EAST)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Scenario management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pic>
        <p:nvPicPr>
          <p:cNvPr id="9" name="图片 8" descr="advanced search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9144000" cy="42486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95111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altLang="zh-CN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Scenario  query</a:t>
            </a:r>
            <a:endParaRPr lang="zh-CN" alt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95288" y="1196429"/>
            <a:ext cx="8353425" cy="49688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zh-CN" dirty="0" smtClean="0"/>
              <a:t>The remote participation platform for EAST plasma control is composed of </a:t>
            </a:r>
            <a:r>
              <a:rPr lang="en-US" altLang="zh-CN" dirty="0" smtClean="0"/>
              <a:t>web based interface, gatekeeper system, real </a:t>
            </a:r>
            <a:r>
              <a:rPr lang="en-US" altLang="zh-CN" dirty="0" smtClean="0"/>
              <a:t>time control service and scenario management.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The web based interface has been developed for supporting remote participation .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The first step implementation has been realized and assistant </a:t>
            </a:r>
            <a:r>
              <a:rPr lang="en-US" altLang="zh-CN" dirty="0" smtClean="0"/>
              <a:t>tools </a:t>
            </a:r>
            <a:r>
              <a:rPr lang="en-US" altLang="zh-CN" dirty="0" smtClean="0"/>
              <a:t>have </a:t>
            </a:r>
            <a:r>
              <a:rPr lang="en-US" altLang="zh-CN" dirty="0" smtClean="0"/>
              <a:t>been developed.</a:t>
            </a:r>
          </a:p>
          <a:p>
            <a:pPr>
              <a:spcAft>
                <a:spcPts val="600"/>
              </a:spcAft>
            </a:pPr>
            <a:r>
              <a:rPr lang="en-US" altLang="zh-CN" dirty="0" smtClean="0"/>
              <a:t>Next, we will </a:t>
            </a:r>
            <a:r>
              <a:rPr lang="en-US" altLang="zh-CN" dirty="0" smtClean="0"/>
              <a:t>implement </a:t>
            </a:r>
            <a:r>
              <a:rPr lang="en-US" altLang="zh-CN" dirty="0" smtClean="0"/>
              <a:t>the full </a:t>
            </a:r>
            <a:r>
              <a:rPr lang="en-US" altLang="zh-CN" smtClean="0"/>
              <a:t>functions and </a:t>
            </a:r>
            <a:r>
              <a:rPr lang="en-US" altLang="zh-CN" dirty="0" smtClean="0"/>
              <a:t>enhance the security of </a:t>
            </a:r>
            <a:r>
              <a:rPr lang="en-US" altLang="zh-CN" dirty="0" err="1" smtClean="0"/>
              <a:t>webpcs</a:t>
            </a:r>
            <a:r>
              <a:rPr lang="en-US" altLang="zh-CN" dirty="0" smtClean="0"/>
              <a:t>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67544" y="2650604"/>
            <a:ext cx="9036496" cy="121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400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kumimoji="1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itchFamily="34" charset="0"/>
                <a:ea typeface="华文中宋" pitchFamily="2" charset="-122"/>
                <a:cs typeface="Verdana" pitchFamily="34" charset="0"/>
              </a:rPr>
              <a:t>Thank you for your attention</a:t>
            </a:r>
            <a:endParaRPr kumimoji="1" lang="zh-CN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华文中宋" pitchFamily="2" charset="-122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kumimoji="1"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24744"/>
            <a:ext cx="2880320" cy="5472608"/>
          </a:xfrm>
        </p:spPr>
        <p:txBody>
          <a:bodyPr/>
          <a:lstStyle/>
          <a:p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PPPL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DIIID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MIT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LLNL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Univ</a:t>
            </a:r>
            <a:r>
              <a:rPr lang="en-US" altLang="zh-CN" sz="2400" b="1" dirty="0">
                <a:latin typeface="Times New Roman" pitchFamily="18" charset="0"/>
                <a:ea typeface="华文中宋"/>
                <a:cs typeface="Times New Roman" pitchFamily="18" charset="0"/>
              </a:rPr>
              <a:t>.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Texas</a:t>
            </a:r>
            <a:endParaRPr lang="en-US" altLang="zh-CN" sz="2400" b="1" dirty="0">
              <a:latin typeface="Times New Roman" pitchFamily="18" charset="0"/>
              <a:ea typeface="华文中宋"/>
              <a:cs typeface="Times New Roman" pitchFamily="18" charset="0"/>
            </a:endParaRPr>
          </a:p>
          <a:p>
            <a:r>
              <a:rPr lang="en-US" altLang="zh-CN" sz="2400" b="1" dirty="0">
                <a:latin typeface="Times New Roman" pitchFamily="18" charset="0"/>
                <a:ea typeface="华文中宋"/>
                <a:cs typeface="Times New Roman" pitchFamily="18" charset="0"/>
              </a:rPr>
              <a:t>CEA</a:t>
            </a:r>
            <a:r>
              <a:rPr lang="zh-CN" altLang="en-US" sz="2400" b="0" dirty="0">
                <a:latin typeface="Times New Roman" pitchFamily="18" charset="0"/>
                <a:ea typeface="华文中宋"/>
                <a:cs typeface="Times New Roman" pitchFamily="18" charset="0"/>
              </a:rPr>
              <a:t>（</a:t>
            </a:r>
            <a:r>
              <a:rPr lang="en-US" altLang="zh-CN" sz="2400" b="0" dirty="0">
                <a:latin typeface="Times New Roman" pitchFamily="18" charset="0"/>
                <a:ea typeface="华文中宋"/>
                <a:cs typeface="Times New Roman" pitchFamily="18" charset="0"/>
              </a:rPr>
              <a:t>FRANCE</a:t>
            </a:r>
            <a:r>
              <a:rPr lang="zh-CN" altLang="en-US" sz="2400" b="0" dirty="0">
                <a:latin typeface="Times New Roman" pitchFamily="18" charset="0"/>
                <a:ea typeface="华文中宋"/>
                <a:cs typeface="Times New Roman" pitchFamily="18" charset="0"/>
              </a:rPr>
              <a:t>）</a:t>
            </a:r>
            <a:endParaRPr lang="en-US" altLang="zh-CN" sz="2400" b="0" dirty="0">
              <a:latin typeface="Times New Roman" pitchFamily="18" charset="0"/>
              <a:ea typeface="华文中宋"/>
              <a:cs typeface="Times New Roman" pitchFamily="18" charset="0"/>
            </a:endParaRPr>
          </a:p>
          <a:p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ITER</a:t>
            </a:r>
            <a:endParaRPr lang="en-US" altLang="zh-CN" sz="2400" b="1" dirty="0">
              <a:latin typeface="Times New Roman" pitchFamily="18" charset="0"/>
              <a:ea typeface="华文中宋"/>
              <a:cs typeface="Times New Roman" pitchFamily="18" charset="0"/>
            </a:endParaRPr>
          </a:p>
          <a:p>
            <a:r>
              <a:rPr lang="en-US" altLang="zh-CN" sz="2400" b="1" dirty="0">
                <a:latin typeface="Times New Roman" pitchFamily="18" charset="0"/>
                <a:ea typeface="华文中宋"/>
                <a:cs typeface="Times New Roman" pitchFamily="18" charset="0"/>
              </a:rPr>
              <a:t>W7-X, ASDEX</a:t>
            </a:r>
          </a:p>
          <a:p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NIFS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</a:t>
            </a: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JAEA</a:t>
            </a:r>
            <a:r>
              <a:rPr lang="en-US" altLang="zh-CN" dirty="0" smtClean="0">
                <a:latin typeface="Times New Roman" pitchFamily="18" charset="0"/>
                <a:ea typeface="华文中宋"/>
                <a:cs typeface="Times New Roman" pitchFamily="18" charset="0"/>
              </a:rPr>
              <a:t>, Univ. Tokyo</a:t>
            </a:r>
            <a:endParaRPr lang="en-US" altLang="zh-CN" sz="2400" b="1" dirty="0">
              <a:latin typeface="Times New Roman" pitchFamily="18" charset="0"/>
              <a:ea typeface="华文中宋"/>
              <a:cs typeface="Times New Roman" pitchFamily="18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6516216" y="1052736"/>
            <a:ext cx="2592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SWIP </a:t>
            </a:r>
            <a:r>
              <a:rPr lang="en-US" altLang="zh-CN" sz="2400" dirty="0" smtClean="0">
                <a:latin typeface="Times New Roman" pitchFamily="18" charset="0"/>
                <a:ea typeface="华文中宋"/>
                <a:cs typeface="Times New Roman" pitchFamily="18" charset="0"/>
              </a:rPr>
              <a:t>(Southwestern Institute of Physics)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USTC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b="1" dirty="0" smtClean="0">
                <a:latin typeface="Times New Roman" pitchFamily="18" charset="0"/>
                <a:ea typeface="华文中宋"/>
                <a:cs typeface="Times New Roman" pitchFamily="18" charset="0"/>
              </a:rPr>
              <a:t>Univ. Beijing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HUST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dirty="0" err="1" smtClean="0">
                <a:latin typeface="Times New Roman" pitchFamily="18" charset="0"/>
                <a:cs typeface="Times New Roman" pitchFamily="18" charset="0"/>
              </a:rPr>
              <a:t>Huazhong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 University of Science and Technology) </a:t>
            </a:r>
            <a:endParaRPr lang="en-US" altLang="zh-CN" sz="2400" b="1" dirty="0">
              <a:latin typeface="Times New Roman" pitchFamily="18" charset="0"/>
              <a:ea typeface="华文中宋"/>
              <a:cs typeface="Times New Roman" pitchFamily="18" charset="0"/>
            </a:endParaRPr>
          </a:p>
        </p:txBody>
      </p:sp>
      <p:pic>
        <p:nvPicPr>
          <p:cNvPr id="6" name="图片 5" descr="East_2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348880"/>
            <a:ext cx="2248340" cy="1678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59832" y="4149080"/>
            <a:ext cx="3528392" cy="12003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ea typeface="华文中宋"/>
              </a:rPr>
              <a:t>Achievement</a:t>
            </a:r>
            <a:r>
              <a:rPr kumimoji="1" lang="zh-CN" altLang="en-US" sz="2400" dirty="0" smtClean="0">
                <a:ea typeface="华文中宋"/>
              </a:rPr>
              <a:t>：</a:t>
            </a:r>
            <a:endParaRPr kumimoji="1" lang="en-US" altLang="zh-CN" sz="2400" dirty="0" smtClean="0">
              <a:ea typeface="华文中宋"/>
            </a:endParaRPr>
          </a:p>
          <a:p>
            <a:r>
              <a:rPr kumimoji="1" lang="en-US" altLang="zh-CN" sz="2400" b="1" dirty="0" smtClean="0">
                <a:ea typeface="华文中宋"/>
                <a:cs typeface="Heiti SC Light"/>
              </a:rPr>
              <a:t>&gt;30s H-mode</a:t>
            </a:r>
            <a:endParaRPr kumimoji="1" lang="en-US" altLang="zh-CN" sz="2400" b="1" dirty="0" smtClean="0">
              <a:ea typeface="华文中宋"/>
              <a:cs typeface="华文中宋"/>
            </a:endParaRPr>
          </a:p>
          <a:p>
            <a:r>
              <a:rPr kumimoji="1" lang="en-US" altLang="zh-CN" sz="2400" b="1" dirty="0" smtClean="0">
                <a:ea typeface="华文中宋"/>
                <a:cs typeface="华文中宋"/>
              </a:rPr>
              <a:t>&gt;400s</a:t>
            </a:r>
            <a:r>
              <a:rPr kumimoji="1" lang="zh-CN" altLang="en-US" sz="2400" b="1" dirty="0" smtClean="0">
                <a:ea typeface="华文中宋"/>
                <a:cs typeface="华文中宋"/>
              </a:rPr>
              <a:t> </a:t>
            </a:r>
            <a:r>
              <a:rPr kumimoji="1" lang="en-US" altLang="zh-CN" sz="2400" b="1" dirty="0" smtClean="0">
                <a:ea typeface="华文中宋"/>
                <a:cs typeface="华文中宋"/>
              </a:rPr>
              <a:t>long </a:t>
            </a:r>
            <a:r>
              <a:rPr kumimoji="1" lang="en-US" altLang="zh-CN" sz="2400" b="1" dirty="0" err="1" smtClean="0">
                <a:ea typeface="华文中宋"/>
                <a:cs typeface="华文中宋"/>
              </a:rPr>
              <a:t>pluse</a:t>
            </a:r>
            <a:endParaRPr kumimoji="1" lang="en-US" altLang="zh-CN" sz="2400" b="1" dirty="0" smtClean="0">
              <a:ea typeface="华文中宋"/>
              <a:cs typeface="华文中宋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91880" y="1124744"/>
            <a:ext cx="2376264" cy="120032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b="1" dirty="0" smtClean="0">
                <a:ea typeface="华文中宋"/>
                <a:cs typeface="Heiti SC Light"/>
              </a:rPr>
              <a:t>First fully superconducting tokamak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5536" y="5487615"/>
            <a:ext cx="849694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latin typeface="华文中宋"/>
                <a:ea typeface="华文中宋"/>
                <a:cs typeface="华文中宋"/>
              </a:rPr>
              <a:t>2014, </a:t>
            </a:r>
            <a:r>
              <a:rPr lang="en-US" altLang="zh-CN" sz="2400" dirty="0" smtClean="0">
                <a:solidFill>
                  <a:schemeClr val="tx1"/>
                </a:solidFill>
                <a:latin typeface="Book Antiqua" pitchFamily="18" charset="0"/>
              </a:rPr>
              <a:t>person days for international participation &gt; 5,000</a:t>
            </a:r>
            <a:endParaRPr kumimoji="1" lang="zh-CN" altLang="en-US" sz="2400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11" name="Picture 2" descr="C:\e-mail附件\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503676" cy="18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27496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80756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20072" y="4437112"/>
            <a:ext cx="3923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login to PCS host through gate server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slow IDL interface refresh (&gt;5 min for transnational access)</a:t>
            </a:r>
          </a:p>
          <a:p>
            <a:pPr>
              <a:spcAft>
                <a:spcPts val="600"/>
              </a:spcAft>
              <a:buBlip>
                <a:blip r:embed="rId4"/>
              </a:buBlip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interface not adaptive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 descr="network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7275"/>
            <a:ext cx="5040560" cy="423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Design of remote participation platform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03" y="980728"/>
            <a:ext cx="8058037" cy="32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箭头连接符 6"/>
          <p:cNvCxnSpPr/>
          <p:nvPr/>
        </p:nvCxnSpPr>
        <p:spPr>
          <a:xfrm>
            <a:off x="1259632" y="2852936"/>
            <a:ext cx="0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211960" y="2852936"/>
            <a:ext cx="0" cy="1368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9512" y="4226312"/>
            <a:ext cx="2448272" cy="193899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Book Antiqua" pitchFamily="18" charset="0"/>
              </a:rPr>
              <a:t>A web-based user interface: cross platform, no plug-in, user friendly</a:t>
            </a:r>
            <a:endParaRPr lang="zh-CN" alt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4226312"/>
            <a:ext cx="3384376" cy="193899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Book Antiqua" pitchFamily="18" charset="0"/>
              </a:rPr>
              <a:t>Safe operation : user’s ID verification, permission authorization, data check</a:t>
            </a:r>
            <a:endParaRPr lang="zh-CN" altLang="en-US" sz="2400" b="1" dirty="0"/>
          </a:p>
        </p:txBody>
      </p:sp>
      <p:cxnSp>
        <p:nvCxnSpPr>
          <p:cNvPr id="16" name="直接箭头连接符 15"/>
          <p:cNvCxnSpPr>
            <a:endCxn id="19" idx="0"/>
          </p:cNvCxnSpPr>
          <p:nvPr/>
        </p:nvCxnSpPr>
        <p:spPr>
          <a:xfrm>
            <a:off x="7236296" y="2996952"/>
            <a:ext cx="576064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88224" y="4221088"/>
            <a:ext cx="2448272" cy="193899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Book Antiqua" pitchFamily="18" charset="0"/>
              </a:rPr>
              <a:t>Two functions: real time control service, scenario management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Motivation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conceptual design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Web based user interface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Gatekeeper system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Real time control service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Discharge scenario management</a:t>
            </a:r>
          </a:p>
          <a:p>
            <a:pPr>
              <a:spcBef>
                <a:spcPts val="1200"/>
              </a:spcBef>
            </a:pPr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Web based user interface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339753" y="5075238"/>
            <a:ext cx="4104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0" i="1" dirty="0" err="1">
                <a:solidFill>
                  <a:srgbClr val="000000"/>
                </a:solidFill>
                <a:latin typeface="宋体" pitchFamily="2" charset="-122"/>
              </a:rPr>
              <a:t>WebPCS</a:t>
            </a:r>
            <a:r>
              <a:rPr lang="en-US" altLang="zh-CN" b="0" i="1" dirty="0">
                <a:solidFill>
                  <a:srgbClr val="000000"/>
                </a:solidFill>
                <a:latin typeface="宋体" pitchFamily="2" charset="-122"/>
              </a:rPr>
              <a:t> </a:t>
            </a:r>
            <a:r>
              <a:rPr lang="en-US" altLang="en-US" b="0" i="1" dirty="0" smtClean="0">
                <a:solidFill>
                  <a:srgbClr val="000000"/>
                </a:solidFill>
                <a:latin typeface="宋体" pitchFamily="2" charset="-122"/>
              </a:rPr>
              <a:t>based on B/S structure</a:t>
            </a:r>
            <a:endParaRPr lang="zh-CN" altLang="en-US" b="0" i="1" dirty="0">
              <a:solidFill>
                <a:srgbClr val="000000"/>
              </a:solidFill>
              <a:latin typeface="宋体" pitchFamily="2" charset="-122"/>
            </a:endParaRPr>
          </a:p>
        </p:txBody>
      </p:sp>
      <p:pic>
        <p:nvPicPr>
          <p:cNvPr id="10" name="Content Placeholder 4" descr="fig2 (2).t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9257" b="-9257"/>
          <a:stretch>
            <a:fillRect/>
          </a:stretch>
        </p:blipFill>
        <p:spPr>
          <a:xfrm>
            <a:off x="1066800" y="1125538"/>
            <a:ext cx="6384925" cy="3743325"/>
          </a:xfr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2588" y="1268760"/>
            <a:ext cx="2379662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Client: HTML/JavaScript/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jQuery</a:t>
            </a: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UI/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Flot</a:t>
            </a:r>
            <a:endParaRPr lang="en-US" altLang="zh-CN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Server:</a:t>
            </a:r>
          </a:p>
          <a:p>
            <a:pPr marL="285750" indent="-285750"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PHP/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endParaRPr lang="en-US" altLang="zh-CN" sz="2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 plug-in installation</a:t>
            </a:r>
            <a:endParaRPr lang="en-US" altLang="zh-CN" sz="2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Support mobile device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Transnational access </a:t>
            </a:r>
            <a:r>
              <a:rPr lang="en-US" altLang="zh-CN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initial interface &lt;</a:t>
            </a:r>
            <a:r>
              <a:rPr lang="en-US" altLang="zh-CN" sz="2000" b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10s</a:t>
            </a:r>
            <a:endParaRPr lang="en-US" altLang="zh-CN" sz="2000" b="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45224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(R.R. Zhang, B.J. Xiao, Q.P. Yuan,  F. Yang, Y. Zhang, R.D. Johnson, B.G.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Penaflor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The web-based user interface for EAST plasma control system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, Fusion Engineering and Design, </a:t>
            </a:r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5, No.89, 2014, p558-562)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9965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8.51852E-6 L -0.10244 8.51852E-6 " pathEditMode="relative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CN" dirty="0" smtClean="0"/>
              <a:t>Web based user interface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1D06F1-0282-A64A-AE15-C1C822BDAB7B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32588" y="1268760"/>
            <a:ext cx="2379662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Client: HTML/JavaScript/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jQuery</a:t>
            </a: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UI/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Flot</a:t>
            </a:r>
            <a:endParaRPr lang="en-US" altLang="zh-CN" sz="20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Server:</a:t>
            </a:r>
          </a:p>
          <a:p>
            <a:pPr marL="285750" indent="-285750">
              <a:spcAft>
                <a:spcPts val="600"/>
              </a:spcAft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PHP/</a:t>
            </a:r>
            <a:r>
              <a:rPr lang="en-US" altLang="zh-CN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endParaRPr lang="en-US" altLang="zh-CN" sz="2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NO plug-in installation</a:t>
            </a:r>
            <a:endParaRPr lang="en-US" altLang="zh-CN" sz="20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Support mobile device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v"/>
            </a:pPr>
            <a:r>
              <a:rPr lang="en-US" altLang="zh-CN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Transnational access 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initial interface &lt;</a:t>
            </a:r>
            <a:r>
              <a:rPr lang="en-US" altLang="zh-CN" sz="20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10s</a:t>
            </a:r>
            <a:endParaRPr lang="en-US" altLang="zh-CN" sz="20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图片 7" descr="D:\qq files\616027489\Image\)~}9OZLCR)$[}XWLV@8LZRT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264696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ST plasma control_tm2011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沉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EAST plasma control_tm2011.potx</Template>
  <TotalTime>14892</TotalTime>
  <Words>760</Words>
  <Application>Microsoft Office PowerPoint</Application>
  <PresentationFormat>全屏显示(4:3)</PresentationFormat>
  <Paragraphs>263</Paragraphs>
  <Slides>26</Slides>
  <Notes>25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EAST plasma control_tm2011</vt:lpstr>
      <vt:lpstr>The design of remote participation platform for EAST plasma control</vt:lpstr>
      <vt:lpstr>Outline</vt:lpstr>
      <vt:lpstr>Motivation</vt:lpstr>
      <vt:lpstr>Motivation</vt:lpstr>
      <vt:lpstr>Outline</vt:lpstr>
      <vt:lpstr>Design of remote participation platform</vt:lpstr>
      <vt:lpstr>Outline</vt:lpstr>
      <vt:lpstr>Web based user interface</vt:lpstr>
      <vt:lpstr>Web based user interface</vt:lpstr>
      <vt:lpstr>Outline</vt:lpstr>
      <vt:lpstr>Gatekeeper system</vt:lpstr>
      <vt:lpstr>Gatekeeper system</vt:lpstr>
      <vt:lpstr>Outline</vt:lpstr>
      <vt:lpstr>Real time control service</vt:lpstr>
      <vt:lpstr>Real time control assistant tool</vt:lpstr>
      <vt:lpstr>Real time control assistant tool</vt:lpstr>
      <vt:lpstr>Real time control assistant tool</vt:lpstr>
      <vt:lpstr>Real time control assistant tool</vt:lpstr>
      <vt:lpstr>Outline</vt:lpstr>
      <vt:lpstr>Scenario management</vt:lpstr>
      <vt:lpstr>Scenario management</vt:lpstr>
      <vt:lpstr>Scenario management</vt:lpstr>
      <vt:lpstr>Scenario management</vt:lpstr>
      <vt:lpstr>Outline</vt:lpstr>
      <vt:lpstr>Summary</vt:lpstr>
      <vt:lpstr>幻灯片 26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qpyuan</dc:creator>
  <cp:lastModifiedBy>qpyuan</cp:lastModifiedBy>
  <cp:revision>204</cp:revision>
  <dcterms:created xsi:type="dcterms:W3CDTF">2011-03-14T00:13:06Z</dcterms:created>
  <dcterms:modified xsi:type="dcterms:W3CDTF">2015-04-23T05:13:41Z</dcterms:modified>
</cp:coreProperties>
</file>