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0" r:id="rId3"/>
    <p:sldId id="433" r:id="rId4"/>
    <p:sldId id="323" r:id="rId5"/>
    <p:sldId id="324" r:id="rId6"/>
    <p:sldId id="434" r:id="rId7"/>
    <p:sldId id="326" r:id="rId8"/>
    <p:sldId id="327" r:id="rId9"/>
    <p:sldId id="427" r:id="rId10"/>
    <p:sldId id="413" r:id="rId11"/>
    <p:sldId id="436" r:id="rId12"/>
    <p:sldId id="352" r:id="rId13"/>
    <p:sldId id="353" r:id="rId14"/>
    <p:sldId id="444" r:id="rId15"/>
    <p:sldId id="356" r:id="rId16"/>
    <p:sldId id="357" r:id="rId17"/>
    <p:sldId id="447" r:id="rId18"/>
    <p:sldId id="390" r:id="rId19"/>
    <p:sldId id="361" r:id="rId20"/>
    <p:sldId id="438" r:id="rId21"/>
    <p:sldId id="445" r:id="rId22"/>
    <p:sldId id="371" r:id="rId23"/>
    <p:sldId id="372" r:id="rId24"/>
    <p:sldId id="373" r:id="rId25"/>
    <p:sldId id="374" r:id="rId26"/>
    <p:sldId id="375" r:id="rId27"/>
    <p:sldId id="441" r:id="rId28"/>
    <p:sldId id="418" r:id="rId29"/>
    <p:sldId id="367" r:id="rId30"/>
    <p:sldId id="274" r:id="rId31"/>
    <p:sldId id="448" r:id="rId32"/>
    <p:sldId id="446" r:id="rId3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576" autoAdjust="0"/>
  </p:normalViewPr>
  <p:slideViewPr>
    <p:cSldViewPr>
      <p:cViewPr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1F7F3-58E8-4585-A331-B6B923CA33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A0C9617-C1B0-40C1-B4E7-A96F365566FB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en-US" sz="2400" b="1" dirty="0" smtClean="0"/>
            <a:t>Overview On Development Of Various Data Acquisition and Control Systems For Indian Negative Neutral Beam Development Program</a:t>
          </a:r>
          <a:endParaRPr lang="en-IN" sz="2400" b="1" dirty="0"/>
        </a:p>
      </dgm:t>
    </dgm:pt>
    <dgm:pt modelId="{C9DB9EA3-CAD2-47E8-9A28-92392C8C2E96}" type="parTrans" cxnId="{8D410F7D-6DFA-4321-92D6-D23B861519F1}">
      <dgm:prSet/>
      <dgm:spPr/>
      <dgm:t>
        <a:bodyPr/>
        <a:lstStyle/>
        <a:p>
          <a:endParaRPr lang="en-IN"/>
        </a:p>
      </dgm:t>
    </dgm:pt>
    <dgm:pt modelId="{08978AA5-F2C7-4FD7-AAB6-E89E0361C6D5}" type="sibTrans" cxnId="{8D410F7D-6DFA-4321-92D6-D23B861519F1}">
      <dgm:prSet/>
      <dgm:spPr/>
      <dgm:t>
        <a:bodyPr/>
        <a:lstStyle/>
        <a:p>
          <a:endParaRPr lang="en-IN"/>
        </a:p>
      </dgm:t>
    </dgm:pt>
    <dgm:pt modelId="{D6119C71-F2F8-44AE-B56D-06D5022E500B}" type="pres">
      <dgm:prSet presAssocID="{56F1F7F3-58E8-4585-A331-B6B923CA33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A3A0374-FA69-4D78-A37C-33137E102A41}" type="pres">
      <dgm:prSet presAssocID="{6A0C9617-C1B0-40C1-B4E7-A96F365566FB}" presName="parentText" presStyleLbl="node1" presStyleIdx="0" presStyleCnt="1" custScaleY="506830" custLinFactNeighborX="362" custLinFactNeighborY="26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410F7D-6DFA-4321-92D6-D23B861519F1}" srcId="{56F1F7F3-58E8-4585-A331-B6B923CA33AC}" destId="{6A0C9617-C1B0-40C1-B4E7-A96F365566FB}" srcOrd="0" destOrd="0" parTransId="{C9DB9EA3-CAD2-47E8-9A28-92392C8C2E96}" sibTransId="{08978AA5-F2C7-4FD7-AAB6-E89E0361C6D5}"/>
    <dgm:cxn modelId="{A0ABA0E0-D1D3-42DC-849A-297AA10E359A}" type="presOf" srcId="{6A0C9617-C1B0-40C1-B4E7-A96F365566FB}" destId="{3A3A0374-FA69-4D78-A37C-33137E102A41}" srcOrd="0" destOrd="0" presId="urn:microsoft.com/office/officeart/2005/8/layout/vList2"/>
    <dgm:cxn modelId="{913C18BB-1715-4AB5-8A67-BC398C2524FB}" type="presOf" srcId="{56F1F7F3-58E8-4585-A331-B6B923CA33AC}" destId="{D6119C71-F2F8-44AE-B56D-06D5022E500B}" srcOrd="0" destOrd="0" presId="urn:microsoft.com/office/officeart/2005/8/layout/vList2"/>
    <dgm:cxn modelId="{00C37785-C1BD-41A8-BD19-7B80E3339B1F}" type="presParOf" srcId="{D6119C71-F2F8-44AE-B56D-06D5022E500B}" destId="{3A3A0374-FA69-4D78-A37C-33137E102A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FDA218-5B4D-4068-8CFB-0DB14442D8D3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4E969F-8EC4-42C7-A2D9-59CD0D657722}">
      <dgm:prSet phldrT="[Text]" custT="1"/>
      <dgm:spPr/>
      <dgm:t>
        <a:bodyPr anchor="ctr"/>
        <a:lstStyle/>
        <a:p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  And 8 channel FO link for slow analog signal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7A636A-E374-4B19-A3F2-52DB6F6F1F91}" type="parTrans" cxnId="{ABE8E76F-18D1-40A5-969F-B15D5AA244A4}">
      <dgm:prSet/>
      <dgm:spPr/>
      <dgm:t>
        <a:bodyPr/>
        <a:lstStyle/>
        <a:p>
          <a:endParaRPr lang="en-US" sz="1300"/>
        </a:p>
      </dgm:t>
    </dgm:pt>
    <dgm:pt modelId="{053BA981-B9C0-43B1-A423-21FCADC7E4F8}" type="sibTrans" cxnId="{ABE8E76F-18D1-40A5-969F-B15D5AA244A4}">
      <dgm:prSet/>
      <dgm:spPr/>
      <dgm:t>
        <a:bodyPr/>
        <a:lstStyle/>
        <a:p>
          <a:endParaRPr lang="en-US" sz="1300"/>
        </a:p>
      </dgm:t>
    </dgm:pt>
    <dgm:pt modelId="{B984D988-CCE3-44FB-8B78-BDA1E7CCE079}">
      <dgm:prSet phldrT="[Text]" custT="1"/>
      <dgm:spPr/>
      <dgm:t>
        <a:bodyPr anchor="ctr"/>
        <a:lstStyle/>
        <a:p>
          <a:r>
            <a:rPr lang="en-US" sz="1300" dirty="0" smtClean="0"/>
            <a:t>Input differential signal range : 0 to 10V, 0 to 1 V, +/- 5 V , +/- 10 V,                                                     0 to 20mV , 0 to10mV,  4 to 20 </a:t>
          </a:r>
          <a:r>
            <a:rPr lang="en-US" sz="1300" dirty="0" err="1" smtClean="0"/>
            <a:t>mA</a:t>
          </a:r>
          <a:r>
            <a:rPr lang="en-US" sz="1300" dirty="0" smtClean="0"/>
            <a:t>, 0 to 20 </a:t>
          </a:r>
          <a:r>
            <a:rPr lang="en-US" sz="1300" dirty="0" err="1" smtClean="0"/>
            <a:t>mA</a:t>
          </a:r>
          <a:r>
            <a:rPr lang="en-US" sz="1300" dirty="0" smtClean="0"/>
            <a:t> and Thermocouple</a:t>
          </a:r>
          <a:endParaRPr lang="en-US" sz="1300" dirty="0"/>
        </a:p>
      </dgm:t>
    </dgm:pt>
    <dgm:pt modelId="{17897580-07FD-4B42-8A7A-4D838AB7230E}" type="parTrans" cxnId="{95E64117-0427-4101-B218-1C0DFC7B72B3}">
      <dgm:prSet/>
      <dgm:spPr/>
      <dgm:t>
        <a:bodyPr/>
        <a:lstStyle/>
        <a:p>
          <a:endParaRPr lang="en-US" sz="1300"/>
        </a:p>
      </dgm:t>
    </dgm:pt>
    <dgm:pt modelId="{A438FBC5-128C-4ACC-B620-AAEC7248F92C}" type="sibTrans" cxnId="{95E64117-0427-4101-B218-1C0DFC7B72B3}">
      <dgm:prSet/>
      <dgm:spPr/>
      <dgm:t>
        <a:bodyPr/>
        <a:lstStyle/>
        <a:p>
          <a:endParaRPr lang="en-US" sz="1300"/>
        </a:p>
      </dgm:t>
    </dgm:pt>
    <dgm:pt modelId="{B9A722FE-0225-4AAC-80F2-23522C9E2795}">
      <dgm:prSet phldrT="[Text]" custT="1"/>
      <dgm:spPr/>
      <dgm:t>
        <a:bodyPr anchor="ctr"/>
        <a:lstStyle/>
        <a:p>
          <a:r>
            <a:rPr lang="en-US" sz="1300" dirty="0" smtClean="0"/>
            <a:t>Input signal range: 0 &amp; 24 </a:t>
          </a:r>
          <a:r>
            <a:rPr lang="en-US" sz="1300" dirty="0" err="1" smtClean="0"/>
            <a:t>Vdc</a:t>
          </a:r>
          <a:r>
            <a:rPr lang="en-US" sz="1300" dirty="0" smtClean="0"/>
            <a:t> or TTL or PFC</a:t>
          </a:r>
          <a:endParaRPr lang="en-US" sz="1300" dirty="0"/>
        </a:p>
      </dgm:t>
    </dgm:pt>
    <dgm:pt modelId="{CECE8D9B-84B4-4004-B283-E9AA4E4770F0}" type="parTrans" cxnId="{7BFEA0E1-F66D-4D01-B987-931C07573863}">
      <dgm:prSet/>
      <dgm:spPr/>
      <dgm:t>
        <a:bodyPr/>
        <a:lstStyle/>
        <a:p>
          <a:endParaRPr lang="en-US" sz="1300"/>
        </a:p>
      </dgm:t>
    </dgm:pt>
    <dgm:pt modelId="{460B6EDC-E8B7-4F9B-98AC-16954D5CB8F2}" type="sibTrans" cxnId="{7BFEA0E1-F66D-4D01-B987-931C07573863}">
      <dgm:prSet/>
      <dgm:spPr/>
      <dgm:t>
        <a:bodyPr/>
        <a:lstStyle/>
        <a:p>
          <a:endParaRPr lang="en-US" sz="1300"/>
        </a:p>
      </dgm:t>
    </dgm:pt>
    <dgm:pt modelId="{BE885C80-DAE4-4387-B720-01D7A2490AF5}">
      <dgm:prSet custT="1"/>
      <dgm:spPr/>
      <dgm:t>
        <a:bodyPr anchor="ctr"/>
        <a:lstStyle/>
        <a:p>
          <a:r>
            <a:rPr lang="en-US" sz="1300" dirty="0" smtClean="0"/>
            <a:t>Bandwidth: DC - 1Khz (flat response)</a:t>
          </a:r>
          <a:endParaRPr lang="en-US" sz="1300" dirty="0"/>
        </a:p>
      </dgm:t>
    </dgm:pt>
    <dgm:pt modelId="{1654C1D6-170F-408D-8DEC-390B37B83BD5}" type="parTrans" cxnId="{5A7232E3-6185-44A5-B63D-D7091B409FC6}">
      <dgm:prSet/>
      <dgm:spPr/>
      <dgm:t>
        <a:bodyPr/>
        <a:lstStyle/>
        <a:p>
          <a:endParaRPr lang="en-US" sz="1300"/>
        </a:p>
      </dgm:t>
    </dgm:pt>
    <dgm:pt modelId="{AE53E055-6AD6-4DB1-9EDA-7BB04ACCA8A2}" type="sibTrans" cxnId="{5A7232E3-6185-44A5-B63D-D7091B409FC6}">
      <dgm:prSet/>
      <dgm:spPr/>
      <dgm:t>
        <a:bodyPr/>
        <a:lstStyle/>
        <a:p>
          <a:endParaRPr lang="en-US" sz="1300"/>
        </a:p>
      </dgm:t>
    </dgm:pt>
    <dgm:pt modelId="{9EBAB2C2-820C-4CBD-8F69-B8404A2F2D3C}">
      <dgm:prSet custT="1"/>
      <dgm:spPr/>
      <dgm:t>
        <a:bodyPr anchor="ctr"/>
        <a:lstStyle/>
        <a:p>
          <a:r>
            <a:rPr lang="en-US" sz="1300" dirty="0" smtClean="0"/>
            <a:t>Accuracy , Linearity: 0.5 % </a:t>
          </a:r>
          <a:endParaRPr lang="en-US" sz="1300" dirty="0"/>
        </a:p>
      </dgm:t>
    </dgm:pt>
    <dgm:pt modelId="{9652F124-3D8D-4441-A898-815050BD595C}" type="parTrans" cxnId="{6A9B2579-E52E-4CDE-9C4E-8F7E877E77C4}">
      <dgm:prSet/>
      <dgm:spPr/>
      <dgm:t>
        <a:bodyPr/>
        <a:lstStyle/>
        <a:p>
          <a:endParaRPr lang="en-US" sz="1300"/>
        </a:p>
      </dgm:t>
    </dgm:pt>
    <dgm:pt modelId="{7C860E44-1F2B-4FBE-87D2-AEF0B2ED55ED}" type="sibTrans" cxnId="{6A9B2579-E52E-4CDE-9C4E-8F7E877E77C4}">
      <dgm:prSet/>
      <dgm:spPr/>
      <dgm:t>
        <a:bodyPr/>
        <a:lstStyle/>
        <a:p>
          <a:endParaRPr lang="en-US" sz="1300"/>
        </a:p>
      </dgm:t>
    </dgm:pt>
    <dgm:pt modelId="{58C68C8E-919C-4B3E-BF3B-501C401D8FAA}">
      <dgm:prSet custT="1"/>
      <dgm:spPr/>
      <dgm:t>
        <a:bodyPr anchor="ctr"/>
        <a:lstStyle/>
        <a:p>
          <a:r>
            <a:rPr lang="en-US" sz="1300" dirty="0" smtClean="0"/>
            <a:t>Rise time = 210µS  , Fall time= 200µs   , Delay = 32µs</a:t>
          </a:r>
          <a:endParaRPr lang="en-US" sz="1300" dirty="0"/>
        </a:p>
      </dgm:t>
    </dgm:pt>
    <dgm:pt modelId="{2FAC600E-6050-446E-9A80-DA66685974A1}" type="parTrans" cxnId="{FA2060FE-845E-459B-B0BD-AB5B49AE475D}">
      <dgm:prSet/>
      <dgm:spPr/>
      <dgm:t>
        <a:bodyPr/>
        <a:lstStyle/>
        <a:p>
          <a:endParaRPr lang="en-US" sz="1300"/>
        </a:p>
      </dgm:t>
    </dgm:pt>
    <dgm:pt modelId="{E2EC3A75-8CD4-4C60-B1EA-BD40C847E093}" type="sibTrans" cxnId="{FA2060FE-845E-459B-B0BD-AB5B49AE475D}">
      <dgm:prSet/>
      <dgm:spPr/>
      <dgm:t>
        <a:bodyPr/>
        <a:lstStyle/>
        <a:p>
          <a:endParaRPr lang="en-US" sz="1300"/>
        </a:p>
      </dgm:t>
    </dgm:pt>
    <dgm:pt modelId="{44138723-4146-4693-982F-B47478F1E800}">
      <dgm:prSet phldrT="[Text]" custT="1"/>
      <dgm:spPr/>
      <dgm:t>
        <a:bodyPr anchor="ctr"/>
        <a:lstStyle/>
        <a:p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  And 8 channel FO link for slow Digital signal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3BDCE67-BD54-4A31-A077-D1DABEF35FDF}" type="sibTrans" cxnId="{001B4E92-263A-43D5-B15F-3E2197BBF8C3}">
      <dgm:prSet/>
      <dgm:spPr/>
      <dgm:t>
        <a:bodyPr/>
        <a:lstStyle/>
        <a:p>
          <a:endParaRPr lang="en-US" sz="1300"/>
        </a:p>
      </dgm:t>
    </dgm:pt>
    <dgm:pt modelId="{63C4CB25-762B-4AE7-B0D6-0655659F37A7}" type="parTrans" cxnId="{001B4E92-263A-43D5-B15F-3E2197BBF8C3}">
      <dgm:prSet/>
      <dgm:spPr/>
      <dgm:t>
        <a:bodyPr/>
        <a:lstStyle/>
        <a:p>
          <a:endParaRPr lang="en-US" sz="1300"/>
        </a:p>
      </dgm:t>
    </dgm:pt>
    <dgm:pt modelId="{83C421AD-372F-40A0-A87D-BB57E1BEE34A}">
      <dgm:prSet custT="1"/>
      <dgm:spPr/>
      <dgm:t>
        <a:bodyPr anchor="ctr"/>
        <a:lstStyle/>
        <a:p>
          <a:r>
            <a:rPr lang="en-US" sz="1300" dirty="0" smtClean="0"/>
            <a:t>Output signal range: 0 &amp; 24 </a:t>
          </a:r>
          <a:r>
            <a:rPr lang="en-US" sz="1300" dirty="0" err="1" smtClean="0"/>
            <a:t>Vdc</a:t>
          </a:r>
          <a:r>
            <a:rPr lang="en-US" sz="1300" dirty="0" smtClean="0"/>
            <a:t> or TTL or PFC </a:t>
          </a:r>
          <a:endParaRPr lang="en-US" sz="1300" dirty="0"/>
        </a:p>
      </dgm:t>
    </dgm:pt>
    <dgm:pt modelId="{16802E7F-AD33-45DF-982F-B076DEC3D15D}" type="parTrans" cxnId="{485EB358-FC58-4BB1-940A-EFEF01E47611}">
      <dgm:prSet/>
      <dgm:spPr/>
      <dgm:t>
        <a:bodyPr/>
        <a:lstStyle/>
        <a:p>
          <a:endParaRPr lang="en-US" sz="1300"/>
        </a:p>
      </dgm:t>
    </dgm:pt>
    <dgm:pt modelId="{F32EA111-EDAE-432F-9B13-E41BDAF58773}" type="sibTrans" cxnId="{485EB358-FC58-4BB1-940A-EFEF01E47611}">
      <dgm:prSet/>
      <dgm:spPr/>
      <dgm:t>
        <a:bodyPr/>
        <a:lstStyle/>
        <a:p>
          <a:endParaRPr lang="en-US" sz="1300"/>
        </a:p>
      </dgm:t>
    </dgm:pt>
    <dgm:pt modelId="{AEDB1142-E297-447D-BA31-4FB619959529}">
      <dgm:prSet custT="1"/>
      <dgm:spPr/>
      <dgm:t>
        <a:bodyPr anchor="ctr"/>
        <a:lstStyle/>
        <a:p>
          <a:r>
            <a:rPr lang="en-US" sz="1300" dirty="0" smtClean="0"/>
            <a:t>Rise time = 368 </a:t>
          </a:r>
          <a:r>
            <a:rPr lang="en-US" sz="1300" dirty="0" err="1" smtClean="0"/>
            <a:t>nS</a:t>
          </a:r>
          <a:r>
            <a:rPr lang="en-US" sz="1300" dirty="0" smtClean="0"/>
            <a:t>,  Fall time=  87.27 </a:t>
          </a:r>
          <a:r>
            <a:rPr lang="en-US" sz="1300" dirty="0" err="1" smtClean="0"/>
            <a:t>nS</a:t>
          </a:r>
          <a:r>
            <a:rPr lang="en-US" sz="1300" dirty="0" smtClean="0"/>
            <a:t>,  Delay =4.2µ</a:t>
          </a:r>
          <a:endParaRPr lang="en-US" sz="1300" dirty="0"/>
        </a:p>
      </dgm:t>
    </dgm:pt>
    <dgm:pt modelId="{8DE84209-8FD7-46CC-A63B-7B95E2410F62}" type="parTrans" cxnId="{C89F483F-B227-462F-8E1B-71F02A4E9969}">
      <dgm:prSet/>
      <dgm:spPr/>
      <dgm:t>
        <a:bodyPr/>
        <a:lstStyle/>
        <a:p>
          <a:endParaRPr lang="en-US" sz="1300"/>
        </a:p>
      </dgm:t>
    </dgm:pt>
    <dgm:pt modelId="{2C23C686-CD33-4003-8361-FBDC9118E225}" type="sibTrans" cxnId="{C89F483F-B227-462F-8E1B-71F02A4E9969}">
      <dgm:prSet/>
      <dgm:spPr/>
      <dgm:t>
        <a:bodyPr/>
        <a:lstStyle/>
        <a:p>
          <a:endParaRPr lang="en-US" sz="1300"/>
        </a:p>
      </dgm:t>
    </dgm:pt>
    <dgm:pt modelId="{769DD04C-88E1-47E6-B506-3CB653EB8553}">
      <dgm:prSet custT="1"/>
      <dgm:spPr/>
      <dgm:t>
        <a:bodyPr anchor="ctr"/>
        <a:lstStyle/>
        <a:p>
          <a:r>
            <a:rPr lang="en-US" sz="1300" dirty="0" smtClean="0"/>
            <a:t>Rise time = 2.2 µS, Fall time=  2. 5 µS</a:t>
          </a:r>
          <a:endParaRPr lang="en-US" sz="1300" dirty="0"/>
        </a:p>
      </dgm:t>
    </dgm:pt>
    <dgm:pt modelId="{261607AB-25A3-4E91-AFC3-5B39A20F545E}">
      <dgm:prSet custT="1"/>
      <dgm:spPr/>
      <dgm:t>
        <a:bodyPr anchor="ctr"/>
        <a:lstStyle/>
        <a:p>
          <a:r>
            <a:rPr lang="en-US" sz="1300" dirty="0" smtClean="0"/>
            <a:t>Accuracy, Linearity  : 0.5 % </a:t>
          </a:r>
          <a:endParaRPr lang="en-US" sz="1300" dirty="0"/>
        </a:p>
      </dgm:t>
    </dgm:pt>
    <dgm:pt modelId="{5D1C80E8-23F1-41B5-8D7A-FCF308F4340D}">
      <dgm:prSet custT="1"/>
      <dgm:spPr/>
      <dgm:t>
        <a:bodyPr anchor="ctr"/>
        <a:lstStyle/>
        <a:p>
          <a:r>
            <a:rPr lang="en-US" sz="1300" dirty="0" smtClean="0"/>
            <a:t>Bandwidth: DC - 100 </a:t>
          </a:r>
          <a:r>
            <a:rPr lang="en-US" sz="1300" dirty="0" err="1" smtClean="0"/>
            <a:t>Khz</a:t>
          </a:r>
          <a:r>
            <a:rPr lang="en-US" sz="1300" dirty="0" smtClean="0"/>
            <a:t> </a:t>
          </a:r>
          <a:endParaRPr lang="en-US" sz="1300" dirty="0"/>
        </a:p>
      </dgm:t>
    </dgm:pt>
    <dgm:pt modelId="{E1F5394D-D3BF-47E4-A860-1ED8A3E6CCDF}">
      <dgm:prSet phldrT="[Text]" custT="1"/>
      <dgm:spPr/>
      <dgm:t>
        <a:bodyPr anchor="ctr"/>
        <a:lstStyle/>
        <a:p>
          <a:r>
            <a:rPr lang="en-US" sz="1300" dirty="0" smtClean="0"/>
            <a:t>Input and Output signal range : 0 to 10V or +/- 5 V </a:t>
          </a:r>
          <a:endParaRPr lang="en-US" sz="1300" dirty="0"/>
        </a:p>
      </dgm:t>
    </dgm:pt>
    <dgm:pt modelId="{51167BEC-8EAA-42C7-83F2-D9976DC6B8C4}">
      <dgm:prSet phldrT="[Text]" custT="1"/>
      <dgm:spPr/>
      <dgm:t>
        <a:bodyPr anchor="ctr"/>
        <a:lstStyle/>
        <a:p>
          <a:r>
            <a: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 channel FO link for  Fast analog signal</a:t>
          </a:r>
          <a:endParaRPr lang="en-US" sz="13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FB59BD-AB8F-4B6C-BDC4-2C0500632E10}" type="sibTrans" cxnId="{62539556-270D-4778-983F-7078D8850E20}">
      <dgm:prSet/>
      <dgm:spPr/>
      <dgm:t>
        <a:bodyPr/>
        <a:lstStyle/>
        <a:p>
          <a:endParaRPr lang="en-US" sz="1300"/>
        </a:p>
      </dgm:t>
    </dgm:pt>
    <dgm:pt modelId="{AE00974F-1894-4C35-9129-A7EB5B854DE9}" type="parTrans" cxnId="{62539556-270D-4778-983F-7078D8850E20}">
      <dgm:prSet/>
      <dgm:spPr/>
      <dgm:t>
        <a:bodyPr/>
        <a:lstStyle/>
        <a:p>
          <a:endParaRPr lang="en-US" sz="1300"/>
        </a:p>
      </dgm:t>
    </dgm:pt>
    <dgm:pt modelId="{22F84599-93BE-441D-A643-D6C1A87CA8ED}" type="sibTrans" cxnId="{273772AF-66CD-4BFE-80F3-382055A4CEE4}">
      <dgm:prSet/>
      <dgm:spPr/>
      <dgm:t>
        <a:bodyPr/>
        <a:lstStyle/>
        <a:p>
          <a:endParaRPr lang="en-US" sz="1300"/>
        </a:p>
      </dgm:t>
    </dgm:pt>
    <dgm:pt modelId="{62345103-1BF9-4E8F-868A-BB9AD3835416}" type="parTrans" cxnId="{273772AF-66CD-4BFE-80F3-382055A4CEE4}">
      <dgm:prSet/>
      <dgm:spPr/>
      <dgm:t>
        <a:bodyPr/>
        <a:lstStyle/>
        <a:p>
          <a:endParaRPr lang="en-US" sz="1300"/>
        </a:p>
      </dgm:t>
    </dgm:pt>
    <dgm:pt modelId="{525C031F-69C9-4552-BB3A-DA60B56DF0CB}" type="sibTrans" cxnId="{79FCD2B3-DD0E-47EA-80B0-7245B0DAE63C}">
      <dgm:prSet/>
      <dgm:spPr/>
      <dgm:t>
        <a:bodyPr/>
        <a:lstStyle/>
        <a:p>
          <a:endParaRPr lang="en-US" sz="1300"/>
        </a:p>
      </dgm:t>
    </dgm:pt>
    <dgm:pt modelId="{8EC57098-A921-46D2-B8CD-C35755669892}" type="parTrans" cxnId="{79FCD2B3-DD0E-47EA-80B0-7245B0DAE63C}">
      <dgm:prSet/>
      <dgm:spPr/>
      <dgm:t>
        <a:bodyPr/>
        <a:lstStyle/>
        <a:p>
          <a:endParaRPr lang="en-US" sz="1300"/>
        </a:p>
      </dgm:t>
    </dgm:pt>
    <dgm:pt modelId="{1713AE51-7C99-41B7-8BC5-A93DAD76D547}" type="sibTrans" cxnId="{860E6BF5-EF67-453A-9187-112F3DBB1B40}">
      <dgm:prSet/>
      <dgm:spPr/>
      <dgm:t>
        <a:bodyPr/>
        <a:lstStyle/>
        <a:p>
          <a:endParaRPr lang="en-US" sz="1300"/>
        </a:p>
      </dgm:t>
    </dgm:pt>
    <dgm:pt modelId="{56F281A2-D535-4562-853A-491E629E5F73}" type="parTrans" cxnId="{860E6BF5-EF67-453A-9187-112F3DBB1B40}">
      <dgm:prSet/>
      <dgm:spPr/>
      <dgm:t>
        <a:bodyPr/>
        <a:lstStyle/>
        <a:p>
          <a:endParaRPr lang="en-US" sz="1300"/>
        </a:p>
      </dgm:t>
    </dgm:pt>
    <dgm:pt modelId="{99125C75-5AFE-4205-9CB6-CADDA67B76B5}" type="sibTrans" cxnId="{79123844-50D3-44F9-B89C-D23267CF3D3E}">
      <dgm:prSet/>
      <dgm:spPr/>
      <dgm:t>
        <a:bodyPr/>
        <a:lstStyle/>
        <a:p>
          <a:endParaRPr lang="en-US" sz="1300"/>
        </a:p>
      </dgm:t>
    </dgm:pt>
    <dgm:pt modelId="{154D8275-589E-42A1-B002-EE364B0F0483}" type="parTrans" cxnId="{79123844-50D3-44F9-B89C-D23267CF3D3E}">
      <dgm:prSet/>
      <dgm:spPr/>
      <dgm:t>
        <a:bodyPr/>
        <a:lstStyle/>
        <a:p>
          <a:endParaRPr lang="en-US" sz="1300"/>
        </a:p>
      </dgm:t>
    </dgm:pt>
    <dgm:pt modelId="{8981DEFD-B5AC-49F6-9D51-2A69729096A1}">
      <dgm:prSet phldrT="[Text]" custT="1"/>
      <dgm:spPr/>
      <dgm:t>
        <a:bodyPr anchor="ctr"/>
        <a:lstStyle/>
        <a:p>
          <a:r>
            <a:rPr lang="en-US" sz="1300" dirty="0" smtClean="0"/>
            <a:t>Output signal range: 0 to 10 V or +/- 5 V for all the input range</a:t>
          </a:r>
          <a:endParaRPr lang="en-US" sz="1300" dirty="0"/>
        </a:p>
      </dgm:t>
    </dgm:pt>
    <dgm:pt modelId="{30899B28-50B5-4FC8-96A8-EB6CCFBB32A6}" type="parTrans" cxnId="{FBD5597B-7B82-49F5-8B07-D15EA62ACF72}">
      <dgm:prSet/>
      <dgm:spPr/>
      <dgm:t>
        <a:bodyPr/>
        <a:lstStyle/>
        <a:p>
          <a:endParaRPr lang="en-US"/>
        </a:p>
      </dgm:t>
    </dgm:pt>
    <dgm:pt modelId="{65322DAB-B58E-49D2-BBFC-FCB5F4393EC9}" type="sibTrans" cxnId="{FBD5597B-7B82-49F5-8B07-D15EA62ACF72}">
      <dgm:prSet/>
      <dgm:spPr/>
      <dgm:t>
        <a:bodyPr/>
        <a:lstStyle/>
        <a:p>
          <a:endParaRPr lang="en-US"/>
        </a:p>
      </dgm:t>
    </dgm:pt>
    <dgm:pt modelId="{FDCBBB7C-E48F-4451-81B9-315A4C8AA9EC}" type="pres">
      <dgm:prSet presAssocID="{E7FDA218-5B4D-4068-8CFB-0DB14442D8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61DCF-1BF3-4F1A-B00D-E39652B32465}" type="pres">
      <dgm:prSet presAssocID="{51167BEC-8EAA-42C7-83F2-D9976DC6B8C4}" presName="comp" presStyleCnt="0"/>
      <dgm:spPr/>
    </dgm:pt>
    <dgm:pt modelId="{33D928A8-4236-443E-9725-0A030CCB11B8}" type="pres">
      <dgm:prSet presAssocID="{51167BEC-8EAA-42C7-83F2-D9976DC6B8C4}" presName="box" presStyleLbl="node1" presStyleIdx="0" presStyleCnt="3" custScaleX="94958" custScaleY="129232" custLinFactNeighborX="210" custLinFactNeighborY="3987"/>
      <dgm:spPr/>
      <dgm:t>
        <a:bodyPr/>
        <a:lstStyle/>
        <a:p>
          <a:endParaRPr lang="en-US"/>
        </a:p>
      </dgm:t>
    </dgm:pt>
    <dgm:pt modelId="{4EF7A260-8386-4EB6-A76F-A03AF08943CC}" type="pres">
      <dgm:prSet presAssocID="{51167BEC-8EAA-42C7-83F2-D9976DC6B8C4}" presName="img" presStyleLbl="fgImgPlace1" presStyleIdx="0" presStyleCnt="3" custScaleX="114092" custScaleY="182021" custLinFactNeighborX="-1197" custLinFactNeighborY="37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602900-8E94-4C7F-AD34-4CE6A8901987}" type="pres">
      <dgm:prSet presAssocID="{51167BEC-8EAA-42C7-83F2-D9976DC6B8C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1A5BD-5E81-4F85-A427-4F3DB335C6AE}" type="pres">
      <dgm:prSet presAssocID="{4DFB59BD-AB8F-4B6C-BDC4-2C0500632E10}" presName="spacer" presStyleCnt="0"/>
      <dgm:spPr/>
    </dgm:pt>
    <dgm:pt modelId="{228FD467-4E8A-4DCE-964B-7761A3FC1237}" type="pres">
      <dgm:prSet presAssocID="{1C4E969F-8EC4-42C7-A2D9-59CD0D657722}" presName="comp" presStyleCnt="0"/>
      <dgm:spPr/>
    </dgm:pt>
    <dgm:pt modelId="{F6ADF0D9-87D2-4441-84B2-9FF6828D5635}" type="pres">
      <dgm:prSet presAssocID="{1C4E969F-8EC4-42C7-A2D9-59CD0D657722}" presName="box" presStyleLbl="node1" presStyleIdx="1" presStyleCnt="3" custScaleX="96639" custScaleY="154053" custLinFactNeighborX="633" custLinFactNeighborY="-4454"/>
      <dgm:spPr/>
      <dgm:t>
        <a:bodyPr/>
        <a:lstStyle/>
        <a:p>
          <a:endParaRPr lang="en-US"/>
        </a:p>
      </dgm:t>
    </dgm:pt>
    <dgm:pt modelId="{6C8EEE70-73E1-4752-BECC-67017AE17D39}" type="pres">
      <dgm:prSet presAssocID="{1C4E969F-8EC4-42C7-A2D9-59CD0D657722}" presName="img" presStyleLbl="fgImgPlace1" presStyleIdx="1" presStyleCnt="3" custScaleX="116005" custScaleY="198456" custLinFactNeighborX="-3165" custLinFactNeighborY="-75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7F13E7-F6C8-4B56-8D57-6E697B7B4BC3}" type="pres">
      <dgm:prSet presAssocID="{1C4E969F-8EC4-42C7-A2D9-59CD0D65772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70B02-467F-4275-9318-9114862FA64F}" type="pres">
      <dgm:prSet presAssocID="{053BA981-B9C0-43B1-A423-21FCADC7E4F8}" presName="spacer" presStyleCnt="0"/>
      <dgm:spPr/>
    </dgm:pt>
    <dgm:pt modelId="{A68ECC3E-356A-465C-A7C6-D25EB5CA3827}" type="pres">
      <dgm:prSet presAssocID="{44138723-4146-4693-982F-B47478F1E800}" presName="comp" presStyleCnt="0"/>
      <dgm:spPr/>
    </dgm:pt>
    <dgm:pt modelId="{9CA3291D-F192-4298-AE3B-112D21657DD3}" type="pres">
      <dgm:prSet presAssocID="{44138723-4146-4693-982F-B47478F1E800}" presName="box" presStyleLbl="node1" presStyleIdx="2" presStyleCnt="3" custScaleX="96639" custScaleY="108677" custLinFactNeighborX="1680" custLinFactNeighborY="214"/>
      <dgm:spPr/>
      <dgm:t>
        <a:bodyPr/>
        <a:lstStyle/>
        <a:p>
          <a:endParaRPr lang="en-US"/>
        </a:p>
      </dgm:t>
    </dgm:pt>
    <dgm:pt modelId="{5A4D1172-183E-48A1-BB52-8AC5192A4571}" type="pres">
      <dgm:prSet presAssocID="{44138723-4146-4693-982F-B47478F1E800}" presName="img" presStyleLbl="fgImgPlace1" presStyleIdx="2" presStyleCnt="3" custScaleX="103821" custScaleY="1676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FF9AB7-BA44-4842-9E87-243374858D12}" type="pres">
      <dgm:prSet presAssocID="{44138723-4146-4693-982F-B47478F1E8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39556-270D-4778-983F-7078D8850E20}" srcId="{E7FDA218-5B4D-4068-8CFB-0DB14442D8D3}" destId="{51167BEC-8EAA-42C7-83F2-D9976DC6B8C4}" srcOrd="0" destOrd="0" parTransId="{AE00974F-1894-4C35-9129-A7EB5B854DE9}" sibTransId="{4DFB59BD-AB8F-4B6C-BDC4-2C0500632E10}"/>
    <dgm:cxn modelId="{29D79C46-2BCB-40FA-8649-40BEFF3F4308}" type="presOf" srcId="{261607AB-25A3-4E91-AFC3-5B39A20F545E}" destId="{33D928A8-4236-443E-9725-0A030CCB11B8}" srcOrd="0" destOrd="3" presId="urn:microsoft.com/office/officeart/2005/8/layout/vList4#1"/>
    <dgm:cxn modelId="{DAB3BE17-0480-40B7-A6D3-DBF32734552E}" type="presOf" srcId="{769DD04C-88E1-47E6-B506-3CB653EB8553}" destId="{33D928A8-4236-443E-9725-0A030CCB11B8}" srcOrd="0" destOrd="4" presId="urn:microsoft.com/office/officeart/2005/8/layout/vList4#1"/>
    <dgm:cxn modelId="{A4267B48-D00D-42C1-B316-F561D0944B4F}" type="presOf" srcId="{51167BEC-8EAA-42C7-83F2-D9976DC6B8C4}" destId="{33D928A8-4236-443E-9725-0A030CCB11B8}" srcOrd="0" destOrd="0" presId="urn:microsoft.com/office/officeart/2005/8/layout/vList4#1"/>
    <dgm:cxn modelId="{F789E4AE-86F6-4E91-8B8D-C7086FFBDB0C}" type="presOf" srcId="{83C421AD-372F-40A0-A87D-BB57E1BEE34A}" destId="{9CA3291D-F192-4298-AE3B-112D21657DD3}" srcOrd="0" destOrd="2" presId="urn:microsoft.com/office/officeart/2005/8/layout/vList4#1"/>
    <dgm:cxn modelId="{B5C11AA7-5EC9-461C-AE55-9368951FF826}" type="presOf" srcId="{9EBAB2C2-820C-4CBD-8F69-B8404A2F2D3C}" destId="{F87F13E7-F6C8-4B56-8D57-6E697B7B4BC3}" srcOrd="1" destOrd="4" presId="urn:microsoft.com/office/officeart/2005/8/layout/vList4#1"/>
    <dgm:cxn modelId="{95E64117-0427-4101-B218-1C0DFC7B72B3}" srcId="{1C4E969F-8EC4-42C7-A2D9-59CD0D657722}" destId="{B984D988-CCE3-44FB-8B78-BDA1E7CCE079}" srcOrd="0" destOrd="0" parTransId="{17897580-07FD-4B42-8A7A-4D838AB7230E}" sibTransId="{A438FBC5-128C-4ACC-B620-AAEC7248F92C}"/>
    <dgm:cxn modelId="{B16A8497-0076-4B59-9758-8080CAADC5F3}" type="presOf" srcId="{9EBAB2C2-820C-4CBD-8F69-B8404A2F2D3C}" destId="{F6ADF0D9-87D2-4441-84B2-9FF6828D5635}" srcOrd="0" destOrd="4" presId="urn:microsoft.com/office/officeart/2005/8/layout/vList4#1"/>
    <dgm:cxn modelId="{6F7D0A98-C4B4-4B00-BC5C-7086F770509C}" type="presOf" srcId="{B984D988-CCE3-44FB-8B78-BDA1E7CCE079}" destId="{F87F13E7-F6C8-4B56-8D57-6E697B7B4BC3}" srcOrd="1" destOrd="1" presId="urn:microsoft.com/office/officeart/2005/8/layout/vList4#1"/>
    <dgm:cxn modelId="{4DB24D95-CEE0-4E61-BF61-72D083963C88}" type="presOf" srcId="{5D1C80E8-23F1-41B5-8D7A-FCF308F4340D}" destId="{33D928A8-4236-443E-9725-0A030CCB11B8}" srcOrd="0" destOrd="2" presId="urn:microsoft.com/office/officeart/2005/8/layout/vList4#1"/>
    <dgm:cxn modelId="{C48344EC-558A-4D4F-8144-8874409B3FC9}" type="presOf" srcId="{E1F5394D-D3BF-47E4-A860-1ED8A3E6CCDF}" destId="{EF602900-8E94-4C7F-AD34-4CE6A8901987}" srcOrd="1" destOrd="1" presId="urn:microsoft.com/office/officeart/2005/8/layout/vList4#1"/>
    <dgm:cxn modelId="{E1084791-A58E-4F49-9A5F-B66E3AB69F2F}" type="presOf" srcId="{769DD04C-88E1-47E6-B506-3CB653EB8553}" destId="{EF602900-8E94-4C7F-AD34-4CE6A8901987}" srcOrd="1" destOrd="4" presId="urn:microsoft.com/office/officeart/2005/8/layout/vList4#1"/>
    <dgm:cxn modelId="{25FF79CF-4080-4DF9-B0BF-901AEF10DA8A}" type="presOf" srcId="{83C421AD-372F-40A0-A87D-BB57E1BEE34A}" destId="{02FF9AB7-BA44-4842-9E87-243374858D12}" srcOrd="1" destOrd="2" presId="urn:microsoft.com/office/officeart/2005/8/layout/vList4#1"/>
    <dgm:cxn modelId="{45A45565-7AE0-4DB9-9035-E1DA1481F541}" type="presOf" srcId="{E1F5394D-D3BF-47E4-A860-1ED8A3E6CCDF}" destId="{33D928A8-4236-443E-9725-0A030CCB11B8}" srcOrd="0" destOrd="1" presId="urn:microsoft.com/office/officeart/2005/8/layout/vList4#1"/>
    <dgm:cxn modelId="{C1CF81BD-5241-45A5-B2ED-04AE0EB80959}" type="presOf" srcId="{5D1C80E8-23F1-41B5-8D7A-FCF308F4340D}" destId="{EF602900-8E94-4C7F-AD34-4CE6A8901987}" srcOrd="1" destOrd="2" presId="urn:microsoft.com/office/officeart/2005/8/layout/vList4#1"/>
    <dgm:cxn modelId="{79FCD2B3-DD0E-47EA-80B0-7245B0DAE63C}" srcId="{51167BEC-8EAA-42C7-83F2-D9976DC6B8C4}" destId="{261607AB-25A3-4E91-AFC3-5B39A20F545E}" srcOrd="2" destOrd="0" parTransId="{8EC57098-A921-46D2-B8CD-C35755669892}" sibTransId="{525C031F-69C9-4552-BB3A-DA60B56DF0CB}"/>
    <dgm:cxn modelId="{6A9B2579-E52E-4CDE-9C4E-8F7E877E77C4}" srcId="{1C4E969F-8EC4-42C7-A2D9-59CD0D657722}" destId="{9EBAB2C2-820C-4CBD-8F69-B8404A2F2D3C}" srcOrd="3" destOrd="0" parTransId="{9652F124-3D8D-4441-A898-815050BD595C}" sibTransId="{7C860E44-1F2B-4FBE-87D2-AEF0B2ED55ED}"/>
    <dgm:cxn modelId="{C57AC0CE-C624-49CA-8C0A-8FC0C790EAFC}" type="presOf" srcId="{B9A722FE-0225-4AAC-80F2-23522C9E2795}" destId="{02FF9AB7-BA44-4842-9E87-243374858D12}" srcOrd="1" destOrd="1" presId="urn:microsoft.com/office/officeart/2005/8/layout/vList4#1"/>
    <dgm:cxn modelId="{D5B0A08A-0A12-414C-AD69-9732FB68EEBA}" type="presOf" srcId="{261607AB-25A3-4E91-AFC3-5B39A20F545E}" destId="{EF602900-8E94-4C7F-AD34-4CE6A8901987}" srcOrd="1" destOrd="3" presId="urn:microsoft.com/office/officeart/2005/8/layout/vList4#1"/>
    <dgm:cxn modelId="{2813B936-0186-428E-BE08-E5A49A2A1CAA}" type="presOf" srcId="{B9A722FE-0225-4AAC-80F2-23522C9E2795}" destId="{9CA3291D-F192-4298-AE3B-112D21657DD3}" srcOrd="0" destOrd="1" presId="urn:microsoft.com/office/officeart/2005/8/layout/vList4#1"/>
    <dgm:cxn modelId="{7BFEA0E1-F66D-4D01-B987-931C07573863}" srcId="{44138723-4146-4693-982F-B47478F1E800}" destId="{B9A722FE-0225-4AAC-80F2-23522C9E2795}" srcOrd="0" destOrd="0" parTransId="{CECE8D9B-84B4-4004-B283-E9AA4E4770F0}" sibTransId="{460B6EDC-E8B7-4F9B-98AC-16954D5CB8F2}"/>
    <dgm:cxn modelId="{B36B2244-8E8A-41A2-8B3D-6DFECB314C30}" type="presOf" srcId="{AEDB1142-E297-447D-BA31-4FB619959529}" destId="{9CA3291D-F192-4298-AE3B-112D21657DD3}" srcOrd="0" destOrd="3" presId="urn:microsoft.com/office/officeart/2005/8/layout/vList4#1"/>
    <dgm:cxn modelId="{FA2060FE-845E-459B-B0BD-AB5B49AE475D}" srcId="{1C4E969F-8EC4-42C7-A2D9-59CD0D657722}" destId="{58C68C8E-919C-4B3E-BF3B-501C401D8FAA}" srcOrd="4" destOrd="0" parTransId="{2FAC600E-6050-446E-9A80-DA66685974A1}" sibTransId="{E2EC3A75-8CD4-4C60-B1EA-BD40C847E093}"/>
    <dgm:cxn modelId="{860E6BF5-EF67-453A-9187-112F3DBB1B40}" srcId="{51167BEC-8EAA-42C7-83F2-D9976DC6B8C4}" destId="{5D1C80E8-23F1-41B5-8D7A-FCF308F4340D}" srcOrd="1" destOrd="0" parTransId="{56F281A2-D535-4562-853A-491E629E5F73}" sibTransId="{1713AE51-7C99-41B7-8BC5-A93DAD76D547}"/>
    <dgm:cxn modelId="{EEC06954-58C0-4658-99A8-3AC553E5E633}" type="presOf" srcId="{58C68C8E-919C-4B3E-BF3B-501C401D8FAA}" destId="{F87F13E7-F6C8-4B56-8D57-6E697B7B4BC3}" srcOrd="1" destOrd="5" presId="urn:microsoft.com/office/officeart/2005/8/layout/vList4#1"/>
    <dgm:cxn modelId="{617B41B2-0D91-498B-A408-424EFBF70A09}" type="presOf" srcId="{AEDB1142-E297-447D-BA31-4FB619959529}" destId="{02FF9AB7-BA44-4842-9E87-243374858D12}" srcOrd="1" destOrd="3" presId="urn:microsoft.com/office/officeart/2005/8/layout/vList4#1"/>
    <dgm:cxn modelId="{0756D39F-92EA-473A-A29D-A8144A89DE37}" type="presOf" srcId="{51167BEC-8EAA-42C7-83F2-D9976DC6B8C4}" destId="{EF602900-8E94-4C7F-AD34-4CE6A8901987}" srcOrd="1" destOrd="0" presId="urn:microsoft.com/office/officeart/2005/8/layout/vList4#1"/>
    <dgm:cxn modelId="{485EB358-FC58-4BB1-940A-EFEF01E47611}" srcId="{44138723-4146-4693-982F-B47478F1E800}" destId="{83C421AD-372F-40A0-A87D-BB57E1BEE34A}" srcOrd="1" destOrd="0" parTransId="{16802E7F-AD33-45DF-982F-B076DEC3D15D}" sibTransId="{F32EA111-EDAE-432F-9B13-E41BDAF58773}"/>
    <dgm:cxn modelId="{001B4E92-263A-43D5-B15F-3E2197BBF8C3}" srcId="{E7FDA218-5B4D-4068-8CFB-0DB14442D8D3}" destId="{44138723-4146-4693-982F-B47478F1E800}" srcOrd="2" destOrd="0" parTransId="{63C4CB25-762B-4AE7-B0D6-0655659F37A7}" sibTransId="{13BDCE67-BD54-4A31-A077-D1DABEF35FDF}"/>
    <dgm:cxn modelId="{9E15B308-45AF-48A7-A8D0-1E967FF868DB}" type="presOf" srcId="{1C4E969F-8EC4-42C7-A2D9-59CD0D657722}" destId="{F6ADF0D9-87D2-4441-84B2-9FF6828D5635}" srcOrd="0" destOrd="0" presId="urn:microsoft.com/office/officeart/2005/8/layout/vList4#1"/>
    <dgm:cxn modelId="{79123844-50D3-44F9-B89C-D23267CF3D3E}" srcId="{51167BEC-8EAA-42C7-83F2-D9976DC6B8C4}" destId="{E1F5394D-D3BF-47E4-A860-1ED8A3E6CCDF}" srcOrd="0" destOrd="0" parTransId="{154D8275-589E-42A1-B002-EE364B0F0483}" sibTransId="{99125C75-5AFE-4205-9CB6-CADDA67B76B5}"/>
    <dgm:cxn modelId="{36065416-EDCF-494E-BBCC-3FE0FABB6F60}" type="presOf" srcId="{44138723-4146-4693-982F-B47478F1E800}" destId="{9CA3291D-F192-4298-AE3B-112D21657DD3}" srcOrd="0" destOrd="0" presId="urn:microsoft.com/office/officeart/2005/8/layout/vList4#1"/>
    <dgm:cxn modelId="{8518704D-0EAA-4737-AA11-5F40B0ADD33E}" type="presOf" srcId="{BE885C80-DAE4-4387-B720-01D7A2490AF5}" destId="{F87F13E7-F6C8-4B56-8D57-6E697B7B4BC3}" srcOrd="1" destOrd="3" presId="urn:microsoft.com/office/officeart/2005/8/layout/vList4#1"/>
    <dgm:cxn modelId="{C89F483F-B227-462F-8E1B-71F02A4E9969}" srcId="{44138723-4146-4693-982F-B47478F1E800}" destId="{AEDB1142-E297-447D-BA31-4FB619959529}" srcOrd="2" destOrd="0" parTransId="{8DE84209-8FD7-46CC-A63B-7B95E2410F62}" sibTransId="{2C23C686-CD33-4003-8361-FBDC9118E225}"/>
    <dgm:cxn modelId="{C5CF76B0-2AFA-4B32-80DF-CF9638D1A0E3}" type="presOf" srcId="{BE885C80-DAE4-4387-B720-01D7A2490AF5}" destId="{F6ADF0D9-87D2-4441-84B2-9FF6828D5635}" srcOrd="0" destOrd="3" presId="urn:microsoft.com/office/officeart/2005/8/layout/vList4#1"/>
    <dgm:cxn modelId="{92570B8F-7A70-4953-9B1D-3884C56072BA}" type="presOf" srcId="{E7FDA218-5B4D-4068-8CFB-0DB14442D8D3}" destId="{FDCBBB7C-E48F-4451-81B9-315A4C8AA9EC}" srcOrd="0" destOrd="0" presId="urn:microsoft.com/office/officeart/2005/8/layout/vList4#1"/>
    <dgm:cxn modelId="{FBD5597B-7B82-49F5-8B07-D15EA62ACF72}" srcId="{1C4E969F-8EC4-42C7-A2D9-59CD0D657722}" destId="{8981DEFD-B5AC-49F6-9D51-2A69729096A1}" srcOrd="1" destOrd="0" parTransId="{30899B28-50B5-4FC8-96A8-EB6CCFBB32A6}" sibTransId="{65322DAB-B58E-49D2-BBFC-FCB5F4393EC9}"/>
    <dgm:cxn modelId="{E7035E42-42F0-45BB-ADFD-6788D8B8CEE1}" type="presOf" srcId="{B984D988-CCE3-44FB-8B78-BDA1E7CCE079}" destId="{F6ADF0D9-87D2-4441-84B2-9FF6828D5635}" srcOrd="0" destOrd="1" presId="urn:microsoft.com/office/officeart/2005/8/layout/vList4#1"/>
    <dgm:cxn modelId="{273772AF-66CD-4BFE-80F3-382055A4CEE4}" srcId="{51167BEC-8EAA-42C7-83F2-D9976DC6B8C4}" destId="{769DD04C-88E1-47E6-B506-3CB653EB8553}" srcOrd="3" destOrd="0" parTransId="{62345103-1BF9-4E8F-868A-BB9AD3835416}" sibTransId="{22F84599-93BE-441D-A643-D6C1A87CA8ED}"/>
    <dgm:cxn modelId="{A0686184-4217-4C39-B409-E72F6665EC0A}" type="presOf" srcId="{8981DEFD-B5AC-49F6-9D51-2A69729096A1}" destId="{F6ADF0D9-87D2-4441-84B2-9FF6828D5635}" srcOrd="0" destOrd="2" presId="urn:microsoft.com/office/officeart/2005/8/layout/vList4#1"/>
    <dgm:cxn modelId="{BD618B09-5B77-441C-8D80-3A3FAD44DC74}" type="presOf" srcId="{8981DEFD-B5AC-49F6-9D51-2A69729096A1}" destId="{F87F13E7-F6C8-4B56-8D57-6E697B7B4BC3}" srcOrd="1" destOrd="2" presId="urn:microsoft.com/office/officeart/2005/8/layout/vList4#1"/>
    <dgm:cxn modelId="{5A7232E3-6185-44A5-B63D-D7091B409FC6}" srcId="{1C4E969F-8EC4-42C7-A2D9-59CD0D657722}" destId="{BE885C80-DAE4-4387-B720-01D7A2490AF5}" srcOrd="2" destOrd="0" parTransId="{1654C1D6-170F-408D-8DEC-390B37B83BD5}" sibTransId="{AE53E055-6AD6-4DB1-9EDA-7BB04ACCA8A2}"/>
    <dgm:cxn modelId="{5523C8C9-26E1-4B8E-A270-018A0DA89F34}" type="presOf" srcId="{1C4E969F-8EC4-42C7-A2D9-59CD0D657722}" destId="{F87F13E7-F6C8-4B56-8D57-6E697B7B4BC3}" srcOrd="1" destOrd="0" presId="urn:microsoft.com/office/officeart/2005/8/layout/vList4#1"/>
    <dgm:cxn modelId="{EFCDA6F6-63DF-44F3-82DE-302EB9E7DCF5}" type="presOf" srcId="{44138723-4146-4693-982F-B47478F1E800}" destId="{02FF9AB7-BA44-4842-9E87-243374858D12}" srcOrd="1" destOrd="0" presId="urn:microsoft.com/office/officeart/2005/8/layout/vList4#1"/>
    <dgm:cxn modelId="{842EC2BF-A1AB-4649-8550-0BD71D6B8BA3}" type="presOf" srcId="{58C68C8E-919C-4B3E-BF3B-501C401D8FAA}" destId="{F6ADF0D9-87D2-4441-84B2-9FF6828D5635}" srcOrd="0" destOrd="5" presId="urn:microsoft.com/office/officeart/2005/8/layout/vList4#1"/>
    <dgm:cxn modelId="{ABE8E76F-18D1-40A5-969F-B15D5AA244A4}" srcId="{E7FDA218-5B4D-4068-8CFB-0DB14442D8D3}" destId="{1C4E969F-8EC4-42C7-A2D9-59CD0D657722}" srcOrd="1" destOrd="0" parTransId="{A87A636A-E374-4B19-A3F2-52DB6F6F1F91}" sibTransId="{053BA981-B9C0-43B1-A423-21FCADC7E4F8}"/>
    <dgm:cxn modelId="{AA1F2F62-34ED-427C-908D-FD7F91ED230E}" type="presParOf" srcId="{FDCBBB7C-E48F-4451-81B9-315A4C8AA9EC}" destId="{4DC61DCF-1BF3-4F1A-B00D-E39652B32465}" srcOrd="0" destOrd="0" presId="urn:microsoft.com/office/officeart/2005/8/layout/vList4#1"/>
    <dgm:cxn modelId="{3D999D77-1968-48A5-B6F5-8506FE848C0B}" type="presParOf" srcId="{4DC61DCF-1BF3-4F1A-B00D-E39652B32465}" destId="{33D928A8-4236-443E-9725-0A030CCB11B8}" srcOrd="0" destOrd="0" presId="urn:microsoft.com/office/officeart/2005/8/layout/vList4#1"/>
    <dgm:cxn modelId="{919D2BF7-462B-4791-9214-DF6691A4DBD7}" type="presParOf" srcId="{4DC61DCF-1BF3-4F1A-B00D-E39652B32465}" destId="{4EF7A260-8386-4EB6-A76F-A03AF08943CC}" srcOrd="1" destOrd="0" presId="urn:microsoft.com/office/officeart/2005/8/layout/vList4#1"/>
    <dgm:cxn modelId="{57A194F8-A351-4F4E-A8D5-64B4880104EC}" type="presParOf" srcId="{4DC61DCF-1BF3-4F1A-B00D-E39652B32465}" destId="{EF602900-8E94-4C7F-AD34-4CE6A8901987}" srcOrd="2" destOrd="0" presId="urn:microsoft.com/office/officeart/2005/8/layout/vList4#1"/>
    <dgm:cxn modelId="{58DA6A2F-674B-466E-8620-44E2C390E8F3}" type="presParOf" srcId="{FDCBBB7C-E48F-4451-81B9-315A4C8AA9EC}" destId="{D7A1A5BD-5E81-4F85-A427-4F3DB335C6AE}" srcOrd="1" destOrd="0" presId="urn:microsoft.com/office/officeart/2005/8/layout/vList4#1"/>
    <dgm:cxn modelId="{CD684997-860F-46CF-89B1-8CE607E455AC}" type="presParOf" srcId="{FDCBBB7C-E48F-4451-81B9-315A4C8AA9EC}" destId="{228FD467-4E8A-4DCE-964B-7761A3FC1237}" srcOrd="2" destOrd="0" presId="urn:microsoft.com/office/officeart/2005/8/layout/vList4#1"/>
    <dgm:cxn modelId="{BA20FC6C-7C00-4F5D-A5D5-BF481EEBA304}" type="presParOf" srcId="{228FD467-4E8A-4DCE-964B-7761A3FC1237}" destId="{F6ADF0D9-87D2-4441-84B2-9FF6828D5635}" srcOrd="0" destOrd="0" presId="urn:microsoft.com/office/officeart/2005/8/layout/vList4#1"/>
    <dgm:cxn modelId="{8A6DA1C0-BC8B-4BE0-A0DF-021882BB5915}" type="presParOf" srcId="{228FD467-4E8A-4DCE-964B-7761A3FC1237}" destId="{6C8EEE70-73E1-4752-BECC-67017AE17D39}" srcOrd="1" destOrd="0" presId="urn:microsoft.com/office/officeart/2005/8/layout/vList4#1"/>
    <dgm:cxn modelId="{F475AA9D-91D2-4608-8F3D-28B28F5B975E}" type="presParOf" srcId="{228FD467-4E8A-4DCE-964B-7761A3FC1237}" destId="{F87F13E7-F6C8-4B56-8D57-6E697B7B4BC3}" srcOrd="2" destOrd="0" presId="urn:microsoft.com/office/officeart/2005/8/layout/vList4#1"/>
    <dgm:cxn modelId="{6B66E9DD-6C0D-4BDF-99BC-420BC818186F}" type="presParOf" srcId="{FDCBBB7C-E48F-4451-81B9-315A4C8AA9EC}" destId="{F5970B02-467F-4275-9318-9114862FA64F}" srcOrd="3" destOrd="0" presId="urn:microsoft.com/office/officeart/2005/8/layout/vList4#1"/>
    <dgm:cxn modelId="{6D833591-6DE1-42AB-ADA1-3DC18B76714E}" type="presParOf" srcId="{FDCBBB7C-E48F-4451-81B9-315A4C8AA9EC}" destId="{A68ECC3E-356A-465C-A7C6-D25EB5CA3827}" srcOrd="4" destOrd="0" presId="urn:microsoft.com/office/officeart/2005/8/layout/vList4#1"/>
    <dgm:cxn modelId="{C52635D0-34E0-40B2-A112-19DC9DC581DA}" type="presParOf" srcId="{A68ECC3E-356A-465C-A7C6-D25EB5CA3827}" destId="{9CA3291D-F192-4298-AE3B-112D21657DD3}" srcOrd="0" destOrd="0" presId="urn:microsoft.com/office/officeart/2005/8/layout/vList4#1"/>
    <dgm:cxn modelId="{B4E6CF9E-9FA7-4A58-8055-0B0F0C00B786}" type="presParOf" srcId="{A68ECC3E-356A-465C-A7C6-D25EB5CA3827}" destId="{5A4D1172-183E-48A1-BB52-8AC5192A4571}" srcOrd="1" destOrd="0" presId="urn:microsoft.com/office/officeart/2005/8/layout/vList4#1"/>
    <dgm:cxn modelId="{1C643FAD-BBFD-4CD6-ABD9-B7A4F861435A}" type="presParOf" srcId="{A68ECC3E-356A-465C-A7C6-D25EB5CA3827}" destId="{02FF9AB7-BA44-4842-9E87-243374858D1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A35E6E-B4F2-49D8-AAD9-4B75FCAEF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7A7AC-CEA1-4B19-884E-45D8D3E31851}" type="pres">
      <dgm:prSet presAssocID="{D9A35E6E-B4F2-49D8-AAD9-4B75FCAEF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8C20C7A-200C-4D65-9CE7-806724AA5F85}" type="presOf" srcId="{D9A35E6E-B4F2-49D8-AAD9-4B75FCAEF2E1}" destId="{9797A7AC-CEA1-4B19-884E-45D8D3E318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A35E6E-B4F2-49D8-AAD9-4B75FCAEF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7A7AC-CEA1-4B19-884E-45D8D3E31851}" type="pres">
      <dgm:prSet presAssocID="{D9A35E6E-B4F2-49D8-AAD9-4B75FCAEF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18D31-AA8E-4804-8219-539ABE53ECCE}" type="presOf" srcId="{D9A35E6E-B4F2-49D8-AAD9-4B75FCAEF2E1}" destId="{9797A7AC-CEA1-4B19-884E-45D8D3E318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B81617-7F62-46B6-B7C2-486805CFF6C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9F5D9A5-989D-46D5-8E72-02AE762BC33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TS -RF Generator site acceptance testing using CODAC core 4.3 has been successfully completed </a:t>
          </a:r>
        </a:p>
      </dgm:t>
    </dgm:pt>
    <dgm:pt modelId="{4467C24E-966E-475D-AD10-0FD990136E77}" type="parTrans" cxnId="{F2566A3A-55EF-41D9-A32A-5C9C1FDA95B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73D716E7-6A5A-4879-8F0E-446ED624EE0F}" type="sibTrans" cxnId="{F2566A3A-55EF-41D9-A32A-5C9C1FDA95B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F0B20FD9-144D-4810-96C4-8942C7D068C7}">
      <dgm:prSet phldrT="[Text]" custT="1"/>
      <dgm:spPr/>
      <dgm:t>
        <a:bodyPr/>
        <a:lstStyle/>
        <a:p>
          <a:pPr algn="just"/>
          <a:r>
            <a:rPr lang="en-US" sz="2000" b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Preliminary Design of the Interlock system and Safety system for INTF completed.</a:t>
          </a:r>
          <a:endParaRPr lang="en-US" sz="2000" b="0" dirty="0" smtClean="0">
            <a:solidFill>
              <a:schemeClr val="tx1"/>
            </a:solidFill>
            <a:latin typeface="+mj-lt"/>
          </a:endParaRPr>
        </a:p>
      </dgm:t>
    </dgm:pt>
    <dgm:pt modelId="{508BC28C-08A4-4730-B646-B1EAF2AFE744}" type="parTrans" cxnId="{290DF952-98F0-4BE9-9796-D14400484E2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0DC3ADD8-FC8F-42B9-B000-A2770445320D}" type="sibTrans" cxnId="{290DF952-98F0-4BE9-9796-D14400484E2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EA1C48AA-ECFC-467F-9A44-53AF990E4E4F}">
      <dgm:prSet phldrT="[Text]" custT="1"/>
      <dgm:spPr/>
      <dgm:t>
        <a:bodyPr/>
        <a:lstStyle/>
        <a:p>
          <a:pPr algn="just"/>
          <a:r>
            <a:rPr lang="en-US" sz="2000" b="0" i="0" dirty="0" smtClean="0"/>
            <a:t>The ROBIN DACS has been commissioned and in operation. Many ROBIN experiment campaign has been completed reliably and successfully with the system</a:t>
          </a:r>
          <a:endParaRPr lang="en-US" sz="2000" b="0" dirty="0">
            <a:solidFill>
              <a:schemeClr val="tx1"/>
            </a:solidFill>
            <a:latin typeface="+mj-lt"/>
          </a:endParaRPr>
        </a:p>
      </dgm:t>
    </dgm:pt>
    <dgm:pt modelId="{CC837D35-C328-4E2C-96DF-9D5D2F7E0DAC}" type="parTrans" cxnId="{6DB1BBC7-41F0-4966-B84A-8EBAA9ACBCC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78FA5D0B-420E-4238-8B88-E7EEE38A52D3}" type="sibTrans" cxnId="{6DB1BBC7-41F0-4966-B84A-8EBAA9ACBCC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480033D7-E92D-47C3-B5DA-5E5BF7CD07AE}">
      <dgm:prSet phldrT="[Text]" custT="1"/>
      <dgm:spPr/>
      <dgm:t>
        <a:bodyPr/>
        <a:lstStyle/>
        <a:p>
          <a:pPr algn="just"/>
          <a:r>
            <a:rPr lang="en-US" sz="200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Design of the TS-DACS has been completed referring the ITER PCDH Guidelines. Procurements of all the required Hardware and Software for TS- DACS system  completed . Commissioning is in advance stage of completion </a:t>
          </a:r>
          <a:endParaRPr lang="en-US" sz="2000" b="0" dirty="0">
            <a:solidFill>
              <a:schemeClr val="tx1"/>
            </a:solidFill>
            <a:latin typeface="+mj-lt"/>
          </a:endParaRPr>
        </a:p>
      </dgm:t>
    </dgm:pt>
    <dgm:pt modelId="{D71E806F-5AEB-4EF0-811B-59BC552871FE}" type="parTrans" cxnId="{BF80ED67-42C1-450A-AE51-3D277451329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83B607F8-6774-4012-9FF4-990AE3C4B529}" type="sibTrans" cxnId="{BF80ED67-42C1-450A-AE51-3D277451329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A60DC774-B4DB-4E04-8CD0-315E35240AD2}">
      <dgm:prSet custT="1"/>
      <dgm:spPr/>
      <dgm:t>
        <a:bodyPr/>
        <a:lstStyle/>
        <a:p>
          <a:pPr algn="just"/>
          <a:r>
            <a:rPr lang="en-US" sz="2000" b="0" dirty="0" smtClean="0"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Design of conventional control and data acquisition system for INTF has been completed and all the required Hardware are available and commissioning is initiated .    </a:t>
          </a:r>
          <a:endParaRPr lang="en-US" sz="2000" b="0" dirty="0">
            <a:solidFill>
              <a:schemeClr val="tx1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0B164A1E-072A-4A4F-B9B2-AF926FBD31D0}" type="sibTrans" cxnId="{583DC5BB-11D8-4711-8944-6FA5FF336A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E5C3A6B6-28B1-423C-B3C2-8F48C977F68B}" type="parTrans" cxnId="{583DC5BB-11D8-4711-8944-6FA5FF336A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+mj-lt"/>
          </a:endParaRPr>
        </a:p>
      </dgm:t>
    </dgm:pt>
    <dgm:pt modelId="{9A84408B-B8CD-4DAC-8C96-C4C3E9C6B476}" type="pres">
      <dgm:prSet presAssocID="{C1B81617-7F62-46B6-B7C2-486805CFF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1C656-DDF2-4AB4-B948-BB95DCC61A76}" type="pres">
      <dgm:prSet presAssocID="{480033D7-E92D-47C3-B5DA-5E5BF7CD07AE}" presName="parentText" presStyleLbl="node1" presStyleIdx="0" presStyleCnt="5" custLinFactY="956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C43CD-57DE-4BFA-B482-8CD46CC9F038}" type="pres">
      <dgm:prSet presAssocID="{83B607F8-6774-4012-9FF4-990AE3C4B529}" presName="spacer" presStyleCnt="0"/>
      <dgm:spPr/>
    </dgm:pt>
    <dgm:pt modelId="{BCF25215-057E-4FF7-ACCF-EBA726D6464D}" type="pres">
      <dgm:prSet presAssocID="{EA1C48AA-ECFC-467F-9A44-53AF990E4E4F}" presName="parentText" presStyleLbl="node1" presStyleIdx="1" presStyleCnt="5" custLinFactY="-10652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ADDBD-F137-41F8-9CE9-500CB1B074C0}" type="pres">
      <dgm:prSet presAssocID="{78FA5D0B-420E-4238-8B88-E7EEE38A52D3}" presName="spacer" presStyleCnt="0"/>
      <dgm:spPr/>
    </dgm:pt>
    <dgm:pt modelId="{B5F7BE15-17E4-4BA7-B55E-F2E4C58F2212}" type="pres">
      <dgm:prSet presAssocID="{69F5D9A5-989D-46D5-8E72-02AE762BC333}" presName="parentText" presStyleLbl="node1" presStyleIdx="2" presStyleCnt="5" custScaleY="71561" custLinFactNeighborY="-739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B0E0-AC2D-48A7-B597-6CE0B61A7A7A}" type="pres">
      <dgm:prSet presAssocID="{73D716E7-6A5A-4879-8F0E-446ED624EE0F}" presName="spacer" presStyleCnt="0"/>
      <dgm:spPr/>
      <dgm:t>
        <a:bodyPr/>
        <a:lstStyle/>
        <a:p>
          <a:endParaRPr lang="en-US"/>
        </a:p>
      </dgm:t>
    </dgm:pt>
    <dgm:pt modelId="{9EA37D08-978D-4316-BACF-7FABB783D7BD}" type="pres">
      <dgm:prSet presAssocID="{A60DC774-B4DB-4E04-8CD0-315E35240AD2}" presName="parentText" presStyleLbl="node1" presStyleIdx="3" presStyleCnt="5" custScaleY="62159" custLinFactNeighborY="372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81E7E-2083-4FEA-A7FD-44F9ED77925F}" type="pres">
      <dgm:prSet presAssocID="{0B164A1E-072A-4A4F-B9B2-AF926FBD31D0}" presName="spacer" presStyleCnt="0"/>
      <dgm:spPr/>
    </dgm:pt>
    <dgm:pt modelId="{3FF9E802-CF2F-41A2-8AE8-FD18052F0494}" type="pres">
      <dgm:prSet presAssocID="{F0B20FD9-144D-4810-96C4-8942C7D068C7}" presName="parentText" presStyleLbl="node1" presStyleIdx="4" presStyleCnt="5" custScaleY="55745" custLinFactY="17156" custLinFactNeighborX="13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98B44-35D9-4E22-B0CF-48A457F29007}" type="presOf" srcId="{F0B20FD9-144D-4810-96C4-8942C7D068C7}" destId="{3FF9E802-CF2F-41A2-8AE8-FD18052F0494}" srcOrd="0" destOrd="0" presId="urn:microsoft.com/office/officeart/2005/8/layout/vList2"/>
    <dgm:cxn modelId="{BF80ED67-42C1-450A-AE51-3D277451329C}" srcId="{C1B81617-7F62-46B6-B7C2-486805CFF6C8}" destId="{480033D7-E92D-47C3-B5DA-5E5BF7CD07AE}" srcOrd="0" destOrd="0" parTransId="{D71E806F-5AEB-4EF0-811B-59BC552871FE}" sibTransId="{83B607F8-6774-4012-9FF4-990AE3C4B529}"/>
    <dgm:cxn modelId="{290DF952-98F0-4BE9-9796-D14400484E21}" srcId="{C1B81617-7F62-46B6-B7C2-486805CFF6C8}" destId="{F0B20FD9-144D-4810-96C4-8942C7D068C7}" srcOrd="4" destOrd="0" parTransId="{508BC28C-08A4-4730-B646-B1EAF2AFE744}" sibTransId="{0DC3ADD8-FC8F-42B9-B000-A2770445320D}"/>
    <dgm:cxn modelId="{6DB1BBC7-41F0-4966-B84A-8EBAA9ACBCCA}" srcId="{C1B81617-7F62-46B6-B7C2-486805CFF6C8}" destId="{EA1C48AA-ECFC-467F-9A44-53AF990E4E4F}" srcOrd="1" destOrd="0" parTransId="{CC837D35-C328-4E2C-96DF-9D5D2F7E0DAC}" sibTransId="{78FA5D0B-420E-4238-8B88-E7EEE38A52D3}"/>
    <dgm:cxn modelId="{EA9FF68D-5EA7-463E-9F82-0492A2D6F9A2}" type="presOf" srcId="{480033D7-E92D-47C3-B5DA-5E5BF7CD07AE}" destId="{E211C656-DDF2-4AB4-B948-BB95DCC61A76}" srcOrd="0" destOrd="0" presId="urn:microsoft.com/office/officeart/2005/8/layout/vList2"/>
    <dgm:cxn modelId="{5509295E-C776-4018-9A55-537375E8B4A6}" type="presOf" srcId="{C1B81617-7F62-46B6-B7C2-486805CFF6C8}" destId="{9A84408B-B8CD-4DAC-8C96-C4C3E9C6B476}" srcOrd="0" destOrd="0" presId="urn:microsoft.com/office/officeart/2005/8/layout/vList2"/>
    <dgm:cxn modelId="{3507822C-8E1F-4989-9E86-B93486C9E964}" type="presOf" srcId="{EA1C48AA-ECFC-467F-9A44-53AF990E4E4F}" destId="{BCF25215-057E-4FF7-ACCF-EBA726D6464D}" srcOrd="0" destOrd="0" presId="urn:microsoft.com/office/officeart/2005/8/layout/vList2"/>
    <dgm:cxn modelId="{EFAB1475-CE6F-4E23-AE54-85B033387F64}" type="presOf" srcId="{A60DC774-B4DB-4E04-8CD0-315E35240AD2}" destId="{9EA37D08-978D-4316-BACF-7FABB783D7BD}" srcOrd="0" destOrd="0" presId="urn:microsoft.com/office/officeart/2005/8/layout/vList2"/>
    <dgm:cxn modelId="{F2566A3A-55EF-41D9-A32A-5C9C1FDA95B7}" srcId="{C1B81617-7F62-46B6-B7C2-486805CFF6C8}" destId="{69F5D9A5-989D-46D5-8E72-02AE762BC333}" srcOrd="2" destOrd="0" parTransId="{4467C24E-966E-475D-AD10-0FD990136E77}" sibTransId="{73D716E7-6A5A-4879-8F0E-446ED624EE0F}"/>
    <dgm:cxn modelId="{583DC5BB-11D8-4711-8944-6FA5FF336A0E}" srcId="{C1B81617-7F62-46B6-B7C2-486805CFF6C8}" destId="{A60DC774-B4DB-4E04-8CD0-315E35240AD2}" srcOrd="3" destOrd="0" parTransId="{E5C3A6B6-28B1-423C-B3C2-8F48C977F68B}" sibTransId="{0B164A1E-072A-4A4F-B9B2-AF926FBD31D0}"/>
    <dgm:cxn modelId="{6C293A59-670B-46CC-929A-3A56144DBA3C}" type="presOf" srcId="{69F5D9A5-989D-46D5-8E72-02AE762BC333}" destId="{B5F7BE15-17E4-4BA7-B55E-F2E4C58F2212}" srcOrd="0" destOrd="0" presId="urn:microsoft.com/office/officeart/2005/8/layout/vList2"/>
    <dgm:cxn modelId="{3EC6A20E-ED26-4BC1-9635-CB00A2DF13BF}" type="presParOf" srcId="{9A84408B-B8CD-4DAC-8C96-C4C3E9C6B476}" destId="{E211C656-DDF2-4AB4-B948-BB95DCC61A76}" srcOrd="0" destOrd="0" presId="urn:microsoft.com/office/officeart/2005/8/layout/vList2"/>
    <dgm:cxn modelId="{DDD5802E-DDE0-4236-A960-1A299F94098C}" type="presParOf" srcId="{9A84408B-B8CD-4DAC-8C96-C4C3E9C6B476}" destId="{780C43CD-57DE-4BFA-B482-8CD46CC9F038}" srcOrd="1" destOrd="0" presId="urn:microsoft.com/office/officeart/2005/8/layout/vList2"/>
    <dgm:cxn modelId="{FD85D101-88E7-4169-9741-83F32784EF8F}" type="presParOf" srcId="{9A84408B-B8CD-4DAC-8C96-C4C3E9C6B476}" destId="{BCF25215-057E-4FF7-ACCF-EBA726D6464D}" srcOrd="2" destOrd="0" presId="urn:microsoft.com/office/officeart/2005/8/layout/vList2"/>
    <dgm:cxn modelId="{5EF2343A-0253-4A2D-89ED-03F89EEBC2D2}" type="presParOf" srcId="{9A84408B-B8CD-4DAC-8C96-C4C3E9C6B476}" destId="{C60ADDBD-F137-41F8-9CE9-500CB1B074C0}" srcOrd="3" destOrd="0" presId="urn:microsoft.com/office/officeart/2005/8/layout/vList2"/>
    <dgm:cxn modelId="{F60FE61B-2DFC-4A24-89AE-8AF6112041DD}" type="presParOf" srcId="{9A84408B-B8CD-4DAC-8C96-C4C3E9C6B476}" destId="{B5F7BE15-17E4-4BA7-B55E-F2E4C58F2212}" srcOrd="4" destOrd="0" presId="urn:microsoft.com/office/officeart/2005/8/layout/vList2"/>
    <dgm:cxn modelId="{AE2513AA-0B38-49AD-B677-C87662F07827}" type="presParOf" srcId="{9A84408B-B8CD-4DAC-8C96-C4C3E9C6B476}" destId="{BD6DB0E0-AC2D-48A7-B597-6CE0B61A7A7A}" srcOrd="5" destOrd="0" presId="urn:microsoft.com/office/officeart/2005/8/layout/vList2"/>
    <dgm:cxn modelId="{FAF18E2B-BF90-41C1-8859-F5FF55FD50A7}" type="presParOf" srcId="{9A84408B-B8CD-4DAC-8C96-C4C3E9C6B476}" destId="{9EA37D08-978D-4316-BACF-7FABB783D7BD}" srcOrd="6" destOrd="0" presId="urn:microsoft.com/office/officeart/2005/8/layout/vList2"/>
    <dgm:cxn modelId="{12621A3F-F9E2-4C5D-926C-AF5F3BFCDD5B}" type="presParOf" srcId="{9A84408B-B8CD-4DAC-8C96-C4C3E9C6B476}" destId="{14F81E7E-2083-4FEA-A7FD-44F9ED77925F}" srcOrd="7" destOrd="0" presId="urn:microsoft.com/office/officeart/2005/8/layout/vList2"/>
    <dgm:cxn modelId="{1E10CBB6-B122-4D71-8AB9-1BCD51D84DF5}" type="presParOf" srcId="{9A84408B-B8CD-4DAC-8C96-C4C3E9C6B476}" destId="{3FF9E802-CF2F-41A2-8AE8-FD18052F04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6D2ED7-67B7-41B3-9CC9-0B2B0C1A36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C719F24-9ED9-4EF4-9A0F-B252EE0E71C1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ROBIN DACS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CD8048B1-919C-4AE0-9469-AABF43611624}" type="parTrans" cxnId="{5C2025B3-87D9-4847-AC1B-4523C4045A19}">
      <dgm:prSet/>
      <dgm:spPr/>
      <dgm:t>
        <a:bodyPr/>
        <a:lstStyle/>
        <a:p>
          <a:endParaRPr lang="en-US"/>
        </a:p>
      </dgm:t>
    </dgm:pt>
    <dgm:pt modelId="{3EEC1340-DF44-4565-A996-B938114D21BE}" type="sibTrans" cxnId="{5C2025B3-87D9-4847-AC1B-4523C4045A19}">
      <dgm:prSet/>
      <dgm:spPr/>
      <dgm:t>
        <a:bodyPr/>
        <a:lstStyle/>
        <a:p>
          <a:endParaRPr lang="en-US"/>
        </a:p>
      </dgm:t>
    </dgm:pt>
    <dgm:pt modelId="{B0F21F8C-7B04-4F3D-A8B5-FE122F190D41}">
      <dgm:prSet phldrT="[Text]" custT="1"/>
      <dgm:spPr/>
      <dgm:t>
        <a:bodyPr/>
        <a:lstStyle/>
        <a:p>
          <a:r>
            <a:rPr lang="en-US" sz="2400" b="1" dirty="0" smtClean="0"/>
            <a:t>TS-DACS</a:t>
          </a:r>
          <a:endParaRPr lang="en-US" sz="2400" b="1" dirty="0"/>
        </a:p>
      </dgm:t>
    </dgm:pt>
    <dgm:pt modelId="{130AC391-ED70-4E14-A1DE-63B92779D1AF}" type="parTrans" cxnId="{7BF86E6C-AFF2-44D1-AB30-64023C94A47E}">
      <dgm:prSet/>
      <dgm:spPr/>
      <dgm:t>
        <a:bodyPr/>
        <a:lstStyle/>
        <a:p>
          <a:endParaRPr lang="en-US"/>
        </a:p>
      </dgm:t>
    </dgm:pt>
    <dgm:pt modelId="{FC8D9BB8-578F-43FE-B004-62D7AD0A93EE}" type="sibTrans" cxnId="{7BF86E6C-AFF2-44D1-AB30-64023C94A47E}">
      <dgm:prSet/>
      <dgm:spPr/>
      <dgm:t>
        <a:bodyPr/>
        <a:lstStyle/>
        <a:p>
          <a:endParaRPr lang="en-US"/>
        </a:p>
      </dgm:t>
    </dgm:pt>
    <dgm:pt modelId="{053E03EE-606E-4403-85CD-22F8D15E01E4}">
      <dgm:prSet phldrT="[Text]" custT="1"/>
      <dgm:spPr/>
      <dgm:t>
        <a:bodyPr/>
        <a:lstStyle/>
        <a:p>
          <a:r>
            <a:rPr lang="en-US" sz="2400" b="1" dirty="0" smtClean="0"/>
            <a:t>INTF -DACS</a:t>
          </a:r>
          <a:endParaRPr lang="en-US" sz="2400" b="1" dirty="0"/>
        </a:p>
      </dgm:t>
    </dgm:pt>
    <dgm:pt modelId="{E3AA289F-0A3F-462C-8890-E15C4E7A430F}" type="parTrans" cxnId="{5CA25160-0E37-47CE-8086-C8D6B5512E06}">
      <dgm:prSet/>
      <dgm:spPr/>
      <dgm:t>
        <a:bodyPr/>
        <a:lstStyle/>
        <a:p>
          <a:endParaRPr lang="en-US"/>
        </a:p>
      </dgm:t>
    </dgm:pt>
    <dgm:pt modelId="{21848C2A-19CB-4BA9-ACFA-70B933EAA732}" type="sibTrans" cxnId="{5CA25160-0E37-47CE-8086-C8D6B5512E06}">
      <dgm:prSet/>
      <dgm:spPr/>
      <dgm:t>
        <a:bodyPr/>
        <a:lstStyle/>
        <a:p>
          <a:endParaRPr lang="en-US"/>
        </a:p>
      </dgm:t>
    </dgm:pt>
    <dgm:pt modelId="{CC73E918-76BE-475D-A2CE-BBDBF7BCC9D7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Single driver Source</a:t>
          </a:r>
          <a:endParaRPr lang="en-US" sz="1500" dirty="0"/>
        </a:p>
      </dgm:t>
    </dgm:pt>
    <dgm:pt modelId="{BD00C3E3-C186-4AA6-87FA-46A4A8F21ABD}" type="parTrans" cxnId="{A7667F6B-C7E2-44CC-ACE6-C5F8E94E991C}">
      <dgm:prSet/>
      <dgm:spPr/>
      <dgm:t>
        <a:bodyPr/>
        <a:lstStyle/>
        <a:p>
          <a:endParaRPr lang="en-US"/>
        </a:p>
      </dgm:t>
    </dgm:pt>
    <dgm:pt modelId="{F39560A3-7097-405E-A354-059F6D2E9482}" type="sibTrans" cxnId="{A7667F6B-C7E2-44CC-ACE6-C5F8E94E991C}">
      <dgm:prSet/>
      <dgm:spPr/>
      <dgm:t>
        <a:bodyPr/>
        <a:lstStyle/>
        <a:p>
          <a:endParaRPr lang="en-US"/>
        </a:p>
      </dgm:t>
    </dgm:pt>
    <dgm:pt modelId="{19C28FA3-499E-4D0B-9B32-04FE4C457CC6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Centralized system</a:t>
          </a:r>
          <a:endParaRPr lang="en-US" sz="1500" dirty="0"/>
        </a:p>
      </dgm:t>
    </dgm:pt>
    <dgm:pt modelId="{18E11086-69DF-4355-B604-AF30E62C08BE}" type="parTrans" cxnId="{D2F68DD7-8B3D-4A6E-8215-9E1D5EE7DB30}">
      <dgm:prSet/>
      <dgm:spPr/>
      <dgm:t>
        <a:bodyPr/>
        <a:lstStyle/>
        <a:p>
          <a:endParaRPr lang="en-US"/>
        </a:p>
      </dgm:t>
    </dgm:pt>
    <dgm:pt modelId="{C4FBFB26-D2A8-44D0-A406-3C1C78AE496D}" type="sibTrans" cxnId="{D2F68DD7-8B3D-4A6E-8215-9E1D5EE7DB30}">
      <dgm:prSet/>
      <dgm:spPr/>
      <dgm:t>
        <a:bodyPr/>
        <a:lstStyle/>
        <a:p>
          <a:endParaRPr lang="en-US"/>
        </a:p>
      </dgm:t>
    </dgm:pt>
    <dgm:pt modelId="{C19E70C3-4FF1-4D2F-851D-6421AC91C8FE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Control and data acquisition signals : 450 with sampling rates from 5 </a:t>
          </a:r>
          <a:r>
            <a:rPr lang="en-US" sz="1500" dirty="0" err="1" smtClean="0"/>
            <a:t>Sps</a:t>
          </a:r>
          <a:r>
            <a:rPr lang="en-US" sz="1500" dirty="0" smtClean="0"/>
            <a:t> to 10 </a:t>
          </a:r>
          <a:r>
            <a:rPr lang="en-US" sz="1500" dirty="0" err="1" smtClean="0"/>
            <a:t>KSps</a:t>
          </a:r>
          <a:endParaRPr lang="en-US" sz="1500" dirty="0"/>
        </a:p>
      </dgm:t>
    </dgm:pt>
    <dgm:pt modelId="{47C8A918-0598-4AE8-9241-53C6A8190B01}" type="sibTrans" cxnId="{FD5E6BB7-2AE2-47CD-96AE-BBE8D7E97F53}">
      <dgm:prSet/>
      <dgm:spPr/>
      <dgm:t>
        <a:bodyPr/>
        <a:lstStyle/>
        <a:p>
          <a:endParaRPr lang="en-US"/>
        </a:p>
      </dgm:t>
    </dgm:pt>
    <dgm:pt modelId="{79977D79-9169-4224-A262-D1BF6AC7A815}" type="parTrans" cxnId="{FD5E6BB7-2AE2-47CD-96AE-BBE8D7E97F53}">
      <dgm:prSet/>
      <dgm:spPr/>
      <dgm:t>
        <a:bodyPr/>
        <a:lstStyle/>
        <a:p>
          <a:endParaRPr lang="en-US"/>
        </a:p>
      </dgm:t>
    </dgm:pt>
    <dgm:pt modelId="{67BD4AC6-F6EB-4223-9636-87573E8D7BA7}">
      <dgm:prSet phldrT="[Text]" custT="1"/>
      <dgm:spPr/>
      <dgm:t>
        <a:bodyPr/>
        <a:lstStyle/>
        <a:p>
          <a:pPr marL="231775" indent="-231775"/>
          <a:r>
            <a:rPr lang="en-US" sz="1500" dirty="0" smtClean="0"/>
            <a:t>Two driver Source</a:t>
          </a:r>
          <a:endParaRPr lang="en-US" sz="1500" dirty="0"/>
        </a:p>
      </dgm:t>
    </dgm:pt>
    <dgm:pt modelId="{C4CA3700-4213-44BB-BE7C-CB63F3B94516}" type="parTrans" cxnId="{E1925D1B-93C8-49DB-85B0-4462B97E53B7}">
      <dgm:prSet/>
      <dgm:spPr/>
      <dgm:t>
        <a:bodyPr/>
        <a:lstStyle/>
        <a:p>
          <a:endParaRPr lang="en-US"/>
        </a:p>
      </dgm:t>
    </dgm:pt>
    <dgm:pt modelId="{79A5C9D9-83D8-4D98-BC4F-1A4F9839ADEB}" type="sibTrans" cxnId="{E1925D1B-93C8-49DB-85B0-4462B97E53B7}">
      <dgm:prSet/>
      <dgm:spPr/>
      <dgm:t>
        <a:bodyPr/>
        <a:lstStyle/>
        <a:p>
          <a:endParaRPr lang="en-US"/>
        </a:p>
      </dgm:t>
    </dgm:pt>
    <dgm:pt modelId="{088401A4-7442-4136-9B96-3A83ADD7D563}">
      <dgm:prSet phldrT="[Text]" custT="1"/>
      <dgm:spPr/>
      <dgm:t>
        <a:bodyPr/>
        <a:lstStyle/>
        <a:p>
          <a:pPr marL="231775" indent="-231775"/>
          <a:r>
            <a:rPr lang="en-US" sz="1500" dirty="0" smtClean="0"/>
            <a:t>Control and data acquisition signals : 500 with sampling rates from 5 </a:t>
          </a:r>
          <a:r>
            <a:rPr lang="en-US" sz="1500" dirty="0" err="1" smtClean="0"/>
            <a:t>Sps</a:t>
          </a:r>
          <a:r>
            <a:rPr lang="en-US" sz="1500" dirty="0" smtClean="0"/>
            <a:t> to 10 </a:t>
          </a:r>
          <a:r>
            <a:rPr lang="en-US" sz="1500" dirty="0" err="1" smtClean="0"/>
            <a:t>KSps</a:t>
          </a:r>
          <a:endParaRPr lang="en-US" sz="1500" dirty="0"/>
        </a:p>
      </dgm:t>
    </dgm:pt>
    <dgm:pt modelId="{6E09EA0E-C549-4F78-9BD6-4E1EB66C8ADB}" type="parTrans" cxnId="{23E81968-D85C-4A9A-893A-6152B4CB5857}">
      <dgm:prSet/>
      <dgm:spPr/>
      <dgm:t>
        <a:bodyPr/>
        <a:lstStyle/>
        <a:p>
          <a:endParaRPr lang="en-US"/>
        </a:p>
      </dgm:t>
    </dgm:pt>
    <dgm:pt modelId="{6B103D8A-4C6C-4E96-94B0-B214CFAFDF0E}" type="sibTrans" cxnId="{23E81968-D85C-4A9A-893A-6152B4CB5857}">
      <dgm:prSet/>
      <dgm:spPr/>
      <dgm:t>
        <a:bodyPr/>
        <a:lstStyle/>
        <a:p>
          <a:endParaRPr lang="en-US"/>
        </a:p>
      </dgm:t>
    </dgm:pt>
    <dgm:pt modelId="{53B2892B-C073-4A7D-849D-60361D606F4E}">
      <dgm:prSet phldrT="[Text]" custT="1"/>
      <dgm:spPr/>
      <dgm:t>
        <a:bodyPr/>
        <a:lstStyle/>
        <a:p>
          <a:pPr marL="231775" indent="-231775"/>
          <a:r>
            <a:rPr lang="en-US" sz="1500" dirty="0" smtClean="0"/>
            <a:t>Centralized system with Remote I/O</a:t>
          </a:r>
          <a:endParaRPr lang="en-US" sz="1500" dirty="0"/>
        </a:p>
      </dgm:t>
    </dgm:pt>
    <dgm:pt modelId="{EC4286B3-7CB2-48AC-8001-A21610EC9EE5}" type="parTrans" cxnId="{A35A69A4-B33C-4A21-880F-3F6AF781D593}">
      <dgm:prSet/>
      <dgm:spPr/>
      <dgm:t>
        <a:bodyPr/>
        <a:lstStyle/>
        <a:p>
          <a:endParaRPr lang="en-US"/>
        </a:p>
      </dgm:t>
    </dgm:pt>
    <dgm:pt modelId="{05C82920-1436-4ABB-AB48-CADDDAA15CF3}" type="sibTrans" cxnId="{A35A69A4-B33C-4A21-880F-3F6AF781D593}">
      <dgm:prSet/>
      <dgm:spPr/>
      <dgm:t>
        <a:bodyPr/>
        <a:lstStyle/>
        <a:p>
          <a:endParaRPr lang="en-US"/>
        </a:p>
      </dgm:t>
    </dgm:pt>
    <dgm:pt modelId="{EC08336C-DCD9-4D3D-88AB-99137BD62367}">
      <dgm:prSet phldrT="[Text]" custT="1"/>
      <dgm:spPr/>
      <dgm:t>
        <a:bodyPr/>
        <a:lstStyle/>
        <a:p>
          <a:pPr marL="231775" indent="-231775"/>
          <a:r>
            <a:rPr lang="en-US" sz="1500" dirty="0" smtClean="0"/>
            <a:t>Bigger system</a:t>
          </a:r>
          <a:endParaRPr lang="en-US" sz="1500" dirty="0"/>
        </a:p>
      </dgm:t>
    </dgm:pt>
    <dgm:pt modelId="{BB2043E7-C963-4E4D-9A9C-ED1C673DD94D}" type="parTrans" cxnId="{35E34817-7209-4C43-B29C-16713FB44762}">
      <dgm:prSet/>
      <dgm:spPr/>
      <dgm:t>
        <a:bodyPr/>
        <a:lstStyle/>
        <a:p>
          <a:endParaRPr lang="en-US"/>
        </a:p>
      </dgm:t>
    </dgm:pt>
    <dgm:pt modelId="{ED793342-BF3E-4E7B-97E8-76EDEB76AB44}" type="sibTrans" cxnId="{35E34817-7209-4C43-B29C-16713FB44762}">
      <dgm:prSet/>
      <dgm:spPr/>
      <dgm:t>
        <a:bodyPr/>
        <a:lstStyle/>
        <a:p>
          <a:endParaRPr lang="en-US"/>
        </a:p>
      </dgm:t>
    </dgm:pt>
    <dgm:pt modelId="{65A9BD0D-B7B6-4779-9A0B-C30304A35BDE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Eight Driver Source</a:t>
          </a:r>
          <a:endParaRPr lang="en-US" sz="1500" dirty="0"/>
        </a:p>
      </dgm:t>
    </dgm:pt>
    <dgm:pt modelId="{FF5D0205-F441-418C-A4B2-3F2846CEFE69}" type="parTrans" cxnId="{AB8DC094-54B7-4761-83B2-0D9E88305B75}">
      <dgm:prSet/>
      <dgm:spPr/>
      <dgm:t>
        <a:bodyPr/>
        <a:lstStyle/>
        <a:p>
          <a:endParaRPr lang="en-US"/>
        </a:p>
      </dgm:t>
    </dgm:pt>
    <dgm:pt modelId="{514B2BCA-25DB-4D71-A8D7-C940589E8244}" type="sibTrans" cxnId="{AB8DC094-54B7-4761-83B2-0D9E88305B75}">
      <dgm:prSet/>
      <dgm:spPr/>
      <dgm:t>
        <a:bodyPr/>
        <a:lstStyle/>
        <a:p>
          <a:endParaRPr lang="en-US"/>
        </a:p>
      </dgm:t>
    </dgm:pt>
    <dgm:pt modelId="{18798933-A420-45F6-8520-38EA9A7489F1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Bigger and complex system</a:t>
          </a:r>
          <a:endParaRPr lang="en-US" sz="1500" dirty="0"/>
        </a:p>
      </dgm:t>
    </dgm:pt>
    <dgm:pt modelId="{458300BF-6251-4ADB-B1E5-9D089803BE63}" type="parTrans" cxnId="{A4092F10-166C-479B-9100-D8E36F7017E7}">
      <dgm:prSet/>
      <dgm:spPr/>
      <dgm:t>
        <a:bodyPr/>
        <a:lstStyle/>
        <a:p>
          <a:endParaRPr lang="en-US"/>
        </a:p>
      </dgm:t>
    </dgm:pt>
    <dgm:pt modelId="{AA01F4C2-58C2-4A6A-A319-261BFAF010AB}" type="sibTrans" cxnId="{A4092F10-166C-479B-9100-D8E36F7017E7}">
      <dgm:prSet/>
      <dgm:spPr/>
      <dgm:t>
        <a:bodyPr/>
        <a:lstStyle/>
        <a:p>
          <a:endParaRPr lang="en-US"/>
        </a:p>
      </dgm:t>
    </dgm:pt>
    <dgm:pt modelId="{954C750F-9A1E-41FC-98BA-A691C2033741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Control and data acquisition signals more than</a:t>
          </a:r>
          <a:r>
            <a:rPr lang="en-US" sz="1500" dirty="0" smtClean="0">
              <a:solidFill>
                <a:schemeClr val="tx1"/>
              </a:solidFill>
            </a:rPr>
            <a:t> 900, with sampling rates in range of 5 </a:t>
          </a:r>
          <a:r>
            <a:rPr lang="en-US" sz="1500" dirty="0" err="1" smtClean="0">
              <a:solidFill>
                <a:schemeClr val="tx1"/>
              </a:solidFill>
            </a:rPr>
            <a:t>Sps</a:t>
          </a:r>
          <a:r>
            <a:rPr lang="en-US" sz="1500" dirty="0" smtClean="0">
              <a:solidFill>
                <a:schemeClr val="tx1"/>
              </a:solidFill>
            </a:rPr>
            <a:t> to 10 </a:t>
          </a:r>
          <a:r>
            <a:rPr lang="en-US" sz="1500" dirty="0" err="1" smtClean="0">
              <a:solidFill>
                <a:schemeClr val="tx1"/>
              </a:solidFill>
            </a:rPr>
            <a:t>KSps</a:t>
          </a:r>
          <a:r>
            <a:rPr lang="en-US" sz="1500" dirty="0" smtClean="0">
              <a:solidFill>
                <a:schemeClr val="tx1"/>
              </a:solidFill>
            </a:rPr>
            <a:t> to 100 </a:t>
          </a:r>
          <a:r>
            <a:rPr lang="en-US" sz="1500" dirty="0" err="1" smtClean="0">
              <a:solidFill>
                <a:schemeClr val="tx1"/>
              </a:solidFill>
            </a:rPr>
            <a:t>MSps</a:t>
          </a:r>
          <a:endParaRPr lang="en-US" sz="1500" dirty="0">
            <a:solidFill>
              <a:schemeClr val="tx1"/>
            </a:solidFill>
          </a:endParaRPr>
        </a:p>
      </dgm:t>
    </dgm:pt>
    <dgm:pt modelId="{7EE93258-4108-48AC-B3FE-8D954554708F}" type="parTrans" cxnId="{0C46973D-A59D-4160-9616-336F63D967ED}">
      <dgm:prSet/>
      <dgm:spPr/>
      <dgm:t>
        <a:bodyPr/>
        <a:lstStyle/>
        <a:p>
          <a:endParaRPr lang="en-US"/>
        </a:p>
      </dgm:t>
    </dgm:pt>
    <dgm:pt modelId="{192A62B3-BD60-4DA1-A89A-FFB4D12FA834}" type="sibTrans" cxnId="{0C46973D-A59D-4160-9616-336F63D967ED}">
      <dgm:prSet/>
      <dgm:spPr/>
      <dgm:t>
        <a:bodyPr/>
        <a:lstStyle/>
        <a:p>
          <a:endParaRPr lang="en-US"/>
        </a:p>
      </dgm:t>
    </dgm:pt>
    <dgm:pt modelId="{5218C32B-E825-4F01-AEDD-B540660FF64E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Distributed control and DAQ systems </a:t>
          </a:r>
          <a:endParaRPr lang="en-US" sz="1500" dirty="0"/>
        </a:p>
      </dgm:t>
    </dgm:pt>
    <dgm:pt modelId="{FC9576F8-8FB7-40C5-BA29-2FD2076D87B8}" type="parTrans" cxnId="{1F2AE388-5F06-40E4-8817-FF29A8509198}">
      <dgm:prSet/>
      <dgm:spPr/>
      <dgm:t>
        <a:bodyPr/>
        <a:lstStyle/>
        <a:p>
          <a:endParaRPr lang="en-US"/>
        </a:p>
      </dgm:t>
    </dgm:pt>
    <dgm:pt modelId="{8A2CC568-6C0A-48A3-8A5F-05C832A94749}" type="sibTrans" cxnId="{1F2AE388-5F06-40E4-8817-FF29A8509198}">
      <dgm:prSet/>
      <dgm:spPr/>
      <dgm:t>
        <a:bodyPr/>
        <a:lstStyle/>
        <a:p>
          <a:endParaRPr lang="en-US"/>
        </a:p>
      </dgm:t>
    </dgm:pt>
    <dgm:pt modelId="{B56A1F47-380A-4C8F-B264-6D63974B5556}">
      <dgm:prSet phldrT="[Text]" custT="1"/>
      <dgm:spPr/>
      <dgm:t>
        <a:bodyPr/>
        <a:lstStyle/>
        <a:p>
          <a:pPr marL="177800" indent="-177800"/>
          <a:r>
            <a:rPr lang="en-US" sz="1500" b="1" dirty="0" smtClean="0"/>
            <a:t>Framework  based on CODAC technology </a:t>
          </a:r>
          <a:endParaRPr lang="en-US" sz="1500" b="1" dirty="0"/>
        </a:p>
      </dgm:t>
    </dgm:pt>
    <dgm:pt modelId="{B49160FD-CF02-41EA-B1C8-A7D64089EB6E}" type="parTrans" cxnId="{5014BC96-C779-48D9-8799-85626F641BD4}">
      <dgm:prSet/>
      <dgm:spPr/>
      <dgm:t>
        <a:bodyPr/>
        <a:lstStyle/>
        <a:p>
          <a:endParaRPr lang="en-US"/>
        </a:p>
      </dgm:t>
    </dgm:pt>
    <dgm:pt modelId="{A481054F-DAF6-4E19-9C00-A71AD8A5B53F}" type="sibTrans" cxnId="{5014BC96-C779-48D9-8799-85626F641BD4}">
      <dgm:prSet/>
      <dgm:spPr/>
      <dgm:t>
        <a:bodyPr/>
        <a:lstStyle/>
        <a:p>
          <a:endParaRPr lang="en-US"/>
        </a:p>
      </dgm:t>
    </dgm:pt>
    <dgm:pt modelId="{CED8E995-D2FD-46DB-AF91-DD5A94C21A9B}">
      <dgm:prSet phldrT="[Text]" custT="1"/>
      <dgm:spPr/>
      <dgm:t>
        <a:bodyPr/>
        <a:lstStyle/>
        <a:p>
          <a:pPr marL="231775" indent="-231775"/>
          <a:r>
            <a:rPr lang="en-US" sz="1500" b="0" dirty="0" smtClean="0"/>
            <a:t>Framework  based on CODAC</a:t>
          </a:r>
          <a:endParaRPr lang="en-US" sz="1500" b="0" dirty="0"/>
        </a:p>
      </dgm:t>
    </dgm:pt>
    <dgm:pt modelId="{FA8EF867-688E-40A7-A2D1-744D6E074C4D}" type="parTrans" cxnId="{F59AB3FD-D08B-472D-9EA7-1F53100DAA95}">
      <dgm:prSet/>
      <dgm:spPr/>
      <dgm:t>
        <a:bodyPr/>
        <a:lstStyle/>
        <a:p>
          <a:endParaRPr lang="en-US"/>
        </a:p>
      </dgm:t>
    </dgm:pt>
    <dgm:pt modelId="{DCC65B5B-80F0-4D5D-9430-A1AF39174C38}" type="sibTrans" cxnId="{F59AB3FD-D08B-472D-9EA7-1F53100DAA95}">
      <dgm:prSet/>
      <dgm:spPr/>
      <dgm:t>
        <a:bodyPr/>
        <a:lstStyle/>
        <a:p>
          <a:endParaRPr lang="en-US"/>
        </a:p>
      </dgm:t>
    </dgm:pt>
    <dgm:pt modelId="{57BB9D10-EBE8-46B5-86B8-665226FD4149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Framework  based on proprietary software</a:t>
          </a:r>
          <a:endParaRPr lang="en-US" sz="1500" dirty="0"/>
        </a:p>
      </dgm:t>
    </dgm:pt>
    <dgm:pt modelId="{7BCF8BB7-31EB-4ED4-ABDF-D4A66468831E}" type="sibTrans" cxnId="{07717338-B284-4DAD-826D-53DC5B6B459C}">
      <dgm:prSet/>
      <dgm:spPr/>
      <dgm:t>
        <a:bodyPr/>
        <a:lstStyle/>
        <a:p>
          <a:endParaRPr lang="en-US"/>
        </a:p>
      </dgm:t>
    </dgm:pt>
    <dgm:pt modelId="{FBD7216D-4913-4817-81A1-9CCC97286A5B}" type="parTrans" cxnId="{07717338-B284-4DAD-826D-53DC5B6B459C}">
      <dgm:prSet/>
      <dgm:spPr/>
      <dgm:t>
        <a:bodyPr/>
        <a:lstStyle/>
        <a:p>
          <a:endParaRPr lang="en-US"/>
        </a:p>
      </dgm:t>
    </dgm:pt>
    <dgm:pt modelId="{EA941E73-4432-4559-BAA0-B8D4217B2990}">
      <dgm:prSet phldrT="[Text]" custT="1"/>
      <dgm:spPr/>
      <dgm:t>
        <a:bodyPr/>
        <a:lstStyle/>
        <a:p>
          <a:pPr marL="177800" indent="-177800"/>
          <a:r>
            <a:rPr lang="en-US" sz="1500" dirty="0" smtClean="0"/>
            <a:t>Interlock and Safety system</a:t>
          </a:r>
          <a:endParaRPr lang="en-US" sz="1500" dirty="0"/>
        </a:p>
      </dgm:t>
    </dgm:pt>
    <dgm:pt modelId="{0576BD0E-422D-4930-9D4B-E1AE07B48333}" type="parTrans" cxnId="{D14BC6F0-C2B5-4A24-869B-CA33A44FA876}">
      <dgm:prSet/>
      <dgm:spPr/>
      <dgm:t>
        <a:bodyPr/>
        <a:lstStyle/>
        <a:p>
          <a:endParaRPr lang="en-US"/>
        </a:p>
      </dgm:t>
    </dgm:pt>
    <dgm:pt modelId="{B2DD42C8-36DC-4234-B29E-69E9F97711EF}" type="sibTrans" cxnId="{D14BC6F0-C2B5-4A24-869B-CA33A44FA876}">
      <dgm:prSet/>
      <dgm:spPr/>
      <dgm:t>
        <a:bodyPr/>
        <a:lstStyle/>
        <a:p>
          <a:endParaRPr lang="en-US"/>
        </a:p>
      </dgm:t>
    </dgm:pt>
    <dgm:pt modelId="{44A1A78A-F3E1-4FE6-B287-7097F3AD7E41}" type="pres">
      <dgm:prSet presAssocID="{666D2ED7-67B7-41B3-9CC9-0B2B0C1A368D}" presName="arrowDiagram" presStyleCnt="0">
        <dgm:presLayoutVars>
          <dgm:chMax val="5"/>
          <dgm:dir/>
          <dgm:resizeHandles val="exact"/>
        </dgm:presLayoutVars>
      </dgm:prSet>
      <dgm:spPr/>
    </dgm:pt>
    <dgm:pt modelId="{15E3DF07-5715-48AF-A35D-D7D624369C8C}" type="pres">
      <dgm:prSet presAssocID="{666D2ED7-67B7-41B3-9CC9-0B2B0C1A368D}" presName="arrow" presStyleLbl="bgShp" presStyleIdx="0" presStyleCnt="1" custScaleX="108173" custLinFactNeighborX="-1002" custLinFactNeighborY="-5658"/>
      <dgm:spPr/>
    </dgm:pt>
    <dgm:pt modelId="{1C042988-2A1E-41BF-8BBB-F8A2C3924A1E}" type="pres">
      <dgm:prSet presAssocID="{666D2ED7-67B7-41B3-9CC9-0B2B0C1A368D}" presName="arrowDiagram3" presStyleCnt="0"/>
      <dgm:spPr/>
    </dgm:pt>
    <dgm:pt modelId="{7CB8F334-C6EB-4143-B770-0A1254BA8923}" type="pres">
      <dgm:prSet presAssocID="{2C719F24-9ED9-4EF4-9A0F-B252EE0E71C1}" presName="bullet3a" presStyleLbl="node1" presStyleIdx="0" presStyleCnt="3" custLinFactNeighborX="-86568" custLinFactNeighborY="-99171"/>
      <dgm:spPr/>
    </dgm:pt>
    <dgm:pt modelId="{3E606795-4FD2-4CBC-A31F-96A0F9EC855A}" type="pres">
      <dgm:prSet presAssocID="{2C719F24-9ED9-4EF4-9A0F-B252EE0E71C1}" presName="textBox3a" presStyleLbl="revTx" presStyleIdx="0" presStyleCnt="3" custScaleX="116848" custScaleY="154768" custLinFactNeighborX="1567" custLinFactNeighborY="-4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19534-C024-4628-A378-1FB186ECC19D}" type="pres">
      <dgm:prSet presAssocID="{B0F21F8C-7B04-4F3D-A8B5-FE122F190D41}" presName="bullet3b" presStyleLbl="node1" presStyleIdx="1" presStyleCnt="3"/>
      <dgm:spPr/>
    </dgm:pt>
    <dgm:pt modelId="{D0B547DD-A692-485F-BECF-ED9376A88561}" type="pres">
      <dgm:prSet presAssocID="{B0F21F8C-7B04-4F3D-A8B5-FE122F190D41}" presName="textBox3b" presStyleLbl="revTx" presStyleIdx="1" presStyleCnt="3" custScaleX="129923" custLinFactNeighborX="27401" custLinFactNeighborY="-8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BC8C-AC3E-4185-BD4A-EC2640E7EAEF}" type="pres">
      <dgm:prSet presAssocID="{053E03EE-606E-4403-85CD-22F8D15E01E4}" presName="bullet3c" presStyleLbl="node1" presStyleIdx="2" presStyleCnt="3" custLinFactNeighborX="89123" custLinFactNeighborY="-9909"/>
      <dgm:spPr/>
    </dgm:pt>
    <dgm:pt modelId="{4FBD5FDA-26BC-4AE8-8A8E-C5516D8D3F4A}" type="pres">
      <dgm:prSet presAssocID="{053E03EE-606E-4403-85CD-22F8D15E01E4}" presName="textBox3c" presStyleLbl="revTx" presStyleIdx="2" presStyleCnt="3" custScaleX="125040" custLinFactNeighborX="39392" custLinFactNeighborY="-2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81968-D85C-4A9A-893A-6152B4CB5857}" srcId="{B0F21F8C-7B04-4F3D-A8B5-FE122F190D41}" destId="{088401A4-7442-4136-9B96-3A83ADD7D563}" srcOrd="2" destOrd="0" parTransId="{6E09EA0E-C549-4F78-9BD6-4E1EB66C8ADB}" sibTransId="{6B103D8A-4C6C-4E96-94B0-B214CFAFDF0E}"/>
    <dgm:cxn modelId="{029B683B-9AB2-4852-9F53-42475775A046}" type="presOf" srcId="{2C719F24-9ED9-4EF4-9A0F-B252EE0E71C1}" destId="{3E606795-4FD2-4CBC-A31F-96A0F9EC855A}" srcOrd="0" destOrd="0" presId="urn:microsoft.com/office/officeart/2005/8/layout/arrow2"/>
    <dgm:cxn modelId="{AB8DC094-54B7-4761-83B2-0D9E88305B75}" srcId="{053E03EE-606E-4403-85CD-22F8D15E01E4}" destId="{65A9BD0D-B7B6-4779-9A0B-C30304A35BDE}" srcOrd="0" destOrd="0" parTransId="{FF5D0205-F441-418C-A4B2-3F2846CEFE69}" sibTransId="{514B2BCA-25DB-4D71-A8D7-C940589E8244}"/>
    <dgm:cxn modelId="{FD5E6BB7-2AE2-47CD-96AE-BBE8D7E97F53}" srcId="{2C719F24-9ED9-4EF4-9A0F-B252EE0E71C1}" destId="{C19E70C3-4FF1-4D2F-851D-6421AC91C8FE}" srcOrd="1" destOrd="0" parTransId="{79977D79-9169-4224-A262-D1BF6AC7A815}" sibTransId="{47C8A918-0598-4AE8-9241-53C6A8190B01}"/>
    <dgm:cxn modelId="{041C2936-0303-4B18-B600-50BF24221A2E}" type="presOf" srcId="{B0F21F8C-7B04-4F3D-A8B5-FE122F190D41}" destId="{D0B547DD-A692-485F-BECF-ED9376A88561}" srcOrd="0" destOrd="0" presId="urn:microsoft.com/office/officeart/2005/8/layout/arrow2"/>
    <dgm:cxn modelId="{A4092F10-166C-479B-9100-D8E36F7017E7}" srcId="{053E03EE-606E-4403-85CD-22F8D15E01E4}" destId="{18798933-A420-45F6-8520-38EA9A7489F1}" srcOrd="1" destOrd="0" parTransId="{458300BF-6251-4ADB-B1E5-9D089803BE63}" sibTransId="{AA01F4C2-58C2-4A6A-A319-261BFAF010AB}"/>
    <dgm:cxn modelId="{0C46973D-A59D-4160-9616-336F63D967ED}" srcId="{053E03EE-606E-4403-85CD-22F8D15E01E4}" destId="{954C750F-9A1E-41FC-98BA-A691C2033741}" srcOrd="2" destOrd="0" parTransId="{7EE93258-4108-48AC-B3FE-8D954554708F}" sibTransId="{192A62B3-BD60-4DA1-A89A-FFB4D12FA834}"/>
    <dgm:cxn modelId="{7BF86E6C-AFF2-44D1-AB30-64023C94A47E}" srcId="{666D2ED7-67B7-41B3-9CC9-0B2B0C1A368D}" destId="{B0F21F8C-7B04-4F3D-A8B5-FE122F190D41}" srcOrd="1" destOrd="0" parTransId="{130AC391-ED70-4E14-A1DE-63B92779D1AF}" sibTransId="{FC8D9BB8-578F-43FE-B004-62D7AD0A93EE}"/>
    <dgm:cxn modelId="{3C2031DB-D8F3-47A2-9555-084D506CBFA0}" type="presOf" srcId="{65A9BD0D-B7B6-4779-9A0B-C30304A35BDE}" destId="{4FBD5FDA-26BC-4AE8-8A8E-C5516D8D3F4A}" srcOrd="0" destOrd="1" presId="urn:microsoft.com/office/officeart/2005/8/layout/arrow2"/>
    <dgm:cxn modelId="{A7667F6B-C7E2-44CC-ACE6-C5F8E94E991C}" srcId="{2C719F24-9ED9-4EF4-9A0F-B252EE0E71C1}" destId="{CC73E918-76BE-475D-A2CE-BBDBF7BCC9D7}" srcOrd="0" destOrd="0" parTransId="{BD00C3E3-C186-4AA6-87FA-46A4A8F21ABD}" sibTransId="{F39560A3-7097-405E-A354-059F6D2E9482}"/>
    <dgm:cxn modelId="{5014BC96-C779-48D9-8799-85626F641BD4}" srcId="{053E03EE-606E-4403-85CD-22F8D15E01E4}" destId="{B56A1F47-380A-4C8F-B264-6D63974B5556}" srcOrd="3" destOrd="0" parTransId="{B49160FD-CF02-41EA-B1C8-A7D64089EB6E}" sibTransId="{A481054F-DAF6-4E19-9C00-A71AD8A5B53F}"/>
    <dgm:cxn modelId="{D14BC6F0-C2B5-4A24-869B-CA33A44FA876}" srcId="{053E03EE-606E-4403-85CD-22F8D15E01E4}" destId="{EA941E73-4432-4559-BAA0-B8D4217B2990}" srcOrd="5" destOrd="0" parTransId="{0576BD0E-422D-4930-9D4B-E1AE07B48333}" sibTransId="{B2DD42C8-36DC-4234-B29E-69E9F97711EF}"/>
    <dgm:cxn modelId="{3F1AE471-7193-4802-A7D3-C4E1ED9FE5A0}" type="presOf" srcId="{18798933-A420-45F6-8520-38EA9A7489F1}" destId="{4FBD5FDA-26BC-4AE8-8A8E-C5516D8D3F4A}" srcOrd="0" destOrd="2" presId="urn:microsoft.com/office/officeart/2005/8/layout/arrow2"/>
    <dgm:cxn modelId="{1528B610-FDA9-45FA-B555-6B88C9AF3137}" type="presOf" srcId="{EA941E73-4432-4559-BAA0-B8D4217B2990}" destId="{4FBD5FDA-26BC-4AE8-8A8E-C5516D8D3F4A}" srcOrd="0" destOrd="6" presId="urn:microsoft.com/office/officeart/2005/8/layout/arrow2"/>
    <dgm:cxn modelId="{6B4A1051-A2B6-41C5-8604-FDAC0A2B8050}" type="presOf" srcId="{053E03EE-606E-4403-85CD-22F8D15E01E4}" destId="{4FBD5FDA-26BC-4AE8-8A8E-C5516D8D3F4A}" srcOrd="0" destOrd="0" presId="urn:microsoft.com/office/officeart/2005/8/layout/arrow2"/>
    <dgm:cxn modelId="{80F827C0-E400-479F-BBB0-6E70C8812DF0}" type="presOf" srcId="{57BB9D10-EBE8-46B5-86B8-665226FD4149}" destId="{3E606795-4FD2-4CBC-A31F-96A0F9EC855A}" srcOrd="0" destOrd="4" presId="urn:microsoft.com/office/officeart/2005/8/layout/arrow2"/>
    <dgm:cxn modelId="{D2F68DD7-8B3D-4A6E-8215-9E1D5EE7DB30}" srcId="{2C719F24-9ED9-4EF4-9A0F-B252EE0E71C1}" destId="{19C28FA3-499E-4D0B-9B32-04FE4C457CC6}" srcOrd="2" destOrd="0" parTransId="{18E11086-69DF-4355-B604-AF30E62C08BE}" sibTransId="{C4FBFB26-D2A8-44D0-A406-3C1C78AE496D}"/>
    <dgm:cxn modelId="{5CA25160-0E37-47CE-8086-C8D6B5512E06}" srcId="{666D2ED7-67B7-41B3-9CC9-0B2B0C1A368D}" destId="{053E03EE-606E-4403-85CD-22F8D15E01E4}" srcOrd="2" destOrd="0" parTransId="{E3AA289F-0A3F-462C-8890-E15C4E7A430F}" sibTransId="{21848C2A-19CB-4BA9-ACFA-70B933EAA732}"/>
    <dgm:cxn modelId="{42680315-E592-4E1D-8074-333D0EDE6E10}" type="presOf" srcId="{CC73E918-76BE-475D-A2CE-BBDBF7BCC9D7}" destId="{3E606795-4FD2-4CBC-A31F-96A0F9EC855A}" srcOrd="0" destOrd="1" presId="urn:microsoft.com/office/officeart/2005/8/layout/arrow2"/>
    <dgm:cxn modelId="{E2F186F6-37DD-4E24-B14D-1DA7CB91854D}" type="presOf" srcId="{67BD4AC6-F6EB-4223-9636-87573E8D7BA7}" destId="{D0B547DD-A692-485F-BECF-ED9376A88561}" srcOrd="0" destOrd="1" presId="urn:microsoft.com/office/officeart/2005/8/layout/arrow2"/>
    <dgm:cxn modelId="{5C2025B3-87D9-4847-AC1B-4523C4045A19}" srcId="{666D2ED7-67B7-41B3-9CC9-0B2B0C1A368D}" destId="{2C719F24-9ED9-4EF4-9A0F-B252EE0E71C1}" srcOrd="0" destOrd="0" parTransId="{CD8048B1-919C-4AE0-9469-AABF43611624}" sibTransId="{3EEC1340-DF44-4565-A996-B938114D21BE}"/>
    <dgm:cxn modelId="{B7302A23-88B2-4BD4-B515-CA3C407A49EB}" type="presOf" srcId="{C19E70C3-4FF1-4D2F-851D-6421AC91C8FE}" destId="{3E606795-4FD2-4CBC-A31F-96A0F9EC855A}" srcOrd="0" destOrd="2" presId="urn:microsoft.com/office/officeart/2005/8/layout/arrow2"/>
    <dgm:cxn modelId="{F38B39FF-29C4-44A7-AF7E-DF33764E9981}" type="presOf" srcId="{B56A1F47-380A-4C8F-B264-6D63974B5556}" destId="{4FBD5FDA-26BC-4AE8-8A8E-C5516D8D3F4A}" srcOrd="0" destOrd="4" presId="urn:microsoft.com/office/officeart/2005/8/layout/arrow2"/>
    <dgm:cxn modelId="{1F2AE388-5F06-40E4-8817-FF29A8509198}" srcId="{053E03EE-606E-4403-85CD-22F8D15E01E4}" destId="{5218C32B-E825-4F01-AEDD-B540660FF64E}" srcOrd="4" destOrd="0" parTransId="{FC9576F8-8FB7-40C5-BA29-2FD2076D87B8}" sibTransId="{8A2CC568-6C0A-48A3-8A5F-05C832A94749}"/>
    <dgm:cxn modelId="{CAB7C375-C4CD-4428-A901-142AF7E2F3EF}" type="presOf" srcId="{EC08336C-DCD9-4D3D-88AB-99137BD62367}" destId="{D0B547DD-A692-485F-BECF-ED9376A88561}" srcOrd="0" destOrd="2" presId="urn:microsoft.com/office/officeart/2005/8/layout/arrow2"/>
    <dgm:cxn modelId="{A8214479-998D-4396-B9B1-29795123EF86}" type="presOf" srcId="{19C28FA3-499E-4D0B-9B32-04FE4C457CC6}" destId="{3E606795-4FD2-4CBC-A31F-96A0F9EC855A}" srcOrd="0" destOrd="3" presId="urn:microsoft.com/office/officeart/2005/8/layout/arrow2"/>
    <dgm:cxn modelId="{81E3DE09-A66F-426A-85DD-8212FDFA225E}" type="presOf" srcId="{954C750F-9A1E-41FC-98BA-A691C2033741}" destId="{4FBD5FDA-26BC-4AE8-8A8E-C5516D8D3F4A}" srcOrd="0" destOrd="3" presId="urn:microsoft.com/office/officeart/2005/8/layout/arrow2"/>
    <dgm:cxn modelId="{863650F2-1E84-4E6F-A595-B724E2C5C3ED}" type="presOf" srcId="{5218C32B-E825-4F01-AEDD-B540660FF64E}" destId="{4FBD5FDA-26BC-4AE8-8A8E-C5516D8D3F4A}" srcOrd="0" destOrd="5" presId="urn:microsoft.com/office/officeart/2005/8/layout/arrow2"/>
    <dgm:cxn modelId="{F59AB3FD-D08B-472D-9EA7-1F53100DAA95}" srcId="{B0F21F8C-7B04-4F3D-A8B5-FE122F190D41}" destId="{CED8E995-D2FD-46DB-AF91-DD5A94C21A9B}" srcOrd="3" destOrd="0" parTransId="{FA8EF867-688E-40A7-A2D1-744D6E074C4D}" sibTransId="{DCC65B5B-80F0-4D5D-9430-A1AF39174C38}"/>
    <dgm:cxn modelId="{E1925D1B-93C8-49DB-85B0-4462B97E53B7}" srcId="{B0F21F8C-7B04-4F3D-A8B5-FE122F190D41}" destId="{67BD4AC6-F6EB-4223-9636-87573E8D7BA7}" srcOrd="0" destOrd="0" parTransId="{C4CA3700-4213-44BB-BE7C-CB63F3B94516}" sibTransId="{79A5C9D9-83D8-4D98-BC4F-1A4F9839ADEB}"/>
    <dgm:cxn modelId="{42C7916E-AA63-4317-B8C4-622A62E101AA}" type="presOf" srcId="{088401A4-7442-4136-9B96-3A83ADD7D563}" destId="{D0B547DD-A692-485F-BECF-ED9376A88561}" srcOrd="0" destOrd="3" presId="urn:microsoft.com/office/officeart/2005/8/layout/arrow2"/>
    <dgm:cxn modelId="{99902675-7C59-4E6A-B0D8-64ABC58FEBD9}" type="presOf" srcId="{666D2ED7-67B7-41B3-9CC9-0B2B0C1A368D}" destId="{44A1A78A-F3E1-4FE6-B287-7097F3AD7E41}" srcOrd="0" destOrd="0" presId="urn:microsoft.com/office/officeart/2005/8/layout/arrow2"/>
    <dgm:cxn modelId="{AB4E49B6-7F35-48A5-8F90-ED53EF5954C6}" type="presOf" srcId="{CED8E995-D2FD-46DB-AF91-DD5A94C21A9B}" destId="{D0B547DD-A692-485F-BECF-ED9376A88561}" srcOrd="0" destOrd="4" presId="urn:microsoft.com/office/officeart/2005/8/layout/arrow2"/>
    <dgm:cxn modelId="{35E34817-7209-4C43-B29C-16713FB44762}" srcId="{B0F21F8C-7B04-4F3D-A8B5-FE122F190D41}" destId="{EC08336C-DCD9-4D3D-88AB-99137BD62367}" srcOrd="1" destOrd="0" parTransId="{BB2043E7-C963-4E4D-9A9C-ED1C673DD94D}" sibTransId="{ED793342-BF3E-4E7B-97E8-76EDEB76AB44}"/>
    <dgm:cxn modelId="{A35A69A4-B33C-4A21-880F-3F6AF781D593}" srcId="{B0F21F8C-7B04-4F3D-A8B5-FE122F190D41}" destId="{53B2892B-C073-4A7D-849D-60361D606F4E}" srcOrd="4" destOrd="0" parTransId="{EC4286B3-7CB2-48AC-8001-A21610EC9EE5}" sibTransId="{05C82920-1436-4ABB-AB48-CADDDAA15CF3}"/>
    <dgm:cxn modelId="{07717338-B284-4DAD-826D-53DC5B6B459C}" srcId="{2C719F24-9ED9-4EF4-9A0F-B252EE0E71C1}" destId="{57BB9D10-EBE8-46B5-86B8-665226FD4149}" srcOrd="3" destOrd="0" parTransId="{FBD7216D-4913-4817-81A1-9CCC97286A5B}" sibTransId="{7BCF8BB7-31EB-4ED4-ABDF-D4A66468831E}"/>
    <dgm:cxn modelId="{D5DE936D-FEAD-4C79-928A-29F83B4794FB}" type="presOf" srcId="{53B2892B-C073-4A7D-849D-60361D606F4E}" destId="{D0B547DD-A692-485F-BECF-ED9376A88561}" srcOrd="0" destOrd="5" presId="urn:microsoft.com/office/officeart/2005/8/layout/arrow2"/>
    <dgm:cxn modelId="{78152A15-AC7B-4FB4-A78E-707A8B63657F}" type="presParOf" srcId="{44A1A78A-F3E1-4FE6-B287-7097F3AD7E41}" destId="{15E3DF07-5715-48AF-A35D-D7D624369C8C}" srcOrd="0" destOrd="0" presId="urn:microsoft.com/office/officeart/2005/8/layout/arrow2"/>
    <dgm:cxn modelId="{1B094877-2ADF-43D1-8216-EC83761F54F1}" type="presParOf" srcId="{44A1A78A-F3E1-4FE6-B287-7097F3AD7E41}" destId="{1C042988-2A1E-41BF-8BBB-F8A2C3924A1E}" srcOrd="1" destOrd="0" presId="urn:microsoft.com/office/officeart/2005/8/layout/arrow2"/>
    <dgm:cxn modelId="{99071F9F-688C-42F8-8DC6-4FEF5CA9331E}" type="presParOf" srcId="{1C042988-2A1E-41BF-8BBB-F8A2C3924A1E}" destId="{7CB8F334-C6EB-4143-B770-0A1254BA8923}" srcOrd="0" destOrd="0" presId="urn:microsoft.com/office/officeart/2005/8/layout/arrow2"/>
    <dgm:cxn modelId="{12927703-4C58-456E-B2E8-8915C23C09D6}" type="presParOf" srcId="{1C042988-2A1E-41BF-8BBB-F8A2C3924A1E}" destId="{3E606795-4FD2-4CBC-A31F-96A0F9EC855A}" srcOrd="1" destOrd="0" presId="urn:microsoft.com/office/officeart/2005/8/layout/arrow2"/>
    <dgm:cxn modelId="{6046C1BD-7979-4157-839D-B71E1D297F4B}" type="presParOf" srcId="{1C042988-2A1E-41BF-8BBB-F8A2C3924A1E}" destId="{2FF19534-C024-4628-A378-1FB186ECC19D}" srcOrd="2" destOrd="0" presId="urn:microsoft.com/office/officeart/2005/8/layout/arrow2"/>
    <dgm:cxn modelId="{59140E3D-3C31-4CE8-8603-052DF6B1A505}" type="presParOf" srcId="{1C042988-2A1E-41BF-8BBB-F8A2C3924A1E}" destId="{D0B547DD-A692-485F-BECF-ED9376A88561}" srcOrd="3" destOrd="0" presId="urn:microsoft.com/office/officeart/2005/8/layout/arrow2"/>
    <dgm:cxn modelId="{586594F0-C68B-41D2-A147-7EC60E71E0D2}" type="presParOf" srcId="{1C042988-2A1E-41BF-8BBB-F8A2C3924A1E}" destId="{3C0BBC8C-AC3E-4185-BD4A-EC2640E7EAEF}" srcOrd="4" destOrd="0" presId="urn:microsoft.com/office/officeart/2005/8/layout/arrow2"/>
    <dgm:cxn modelId="{851C88E3-C661-481B-9A41-C745E95FFE53}" type="presParOf" srcId="{1C042988-2A1E-41BF-8BBB-F8A2C3924A1E}" destId="{4FBD5FDA-26BC-4AE8-8A8E-C5516D8D3F4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1E12A9-5E1B-482A-894B-8E962F6C75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D0E74-2849-4840-9F94-2FDA45145334}">
      <dgm:prSet phldrT="[Text]"/>
      <dgm:spPr/>
      <dgm:t>
        <a:bodyPr/>
        <a:lstStyle/>
        <a:p>
          <a:r>
            <a:rPr lang="en-US" dirty="0" smtClean="0"/>
            <a:t>Present status</a:t>
          </a:r>
          <a:endParaRPr lang="en-US" dirty="0"/>
        </a:p>
      </dgm:t>
    </dgm:pt>
    <dgm:pt modelId="{7DC7E9C5-37AD-432A-8F50-608F8A7686B7}" type="parTrans" cxnId="{60C550A8-2138-43BA-B0E1-C623F8EC7F45}">
      <dgm:prSet/>
      <dgm:spPr/>
      <dgm:t>
        <a:bodyPr/>
        <a:lstStyle/>
        <a:p>
          <a:endParaRPr lang="en-US"/>
        </a:p>
      </dgm:t>
    </dgm:pt>
    <dgm:pt modelId="{89C6E8A8-6158-4B62-B073-B0A9BFE43E54}" type="sibTrans" cxnId="{60C550A8-2138-43BA-B0E1-C623F8EC7F45}">
      <dgm:prSet/>
      <dgm:spPr/>
      <dgm:t>
        <a:bodyPr/>
        <a:lstStyle/>
        <a:p>
          <a:endParaRPr lang="en-US"/>
        </a:p>
      </dgm:t>
    </dgm:pt>
    <dgm:pt modelId="{2440998B-2308-4FB3-A6F7-824C2990CAED}">
      <dgm:prSet phldrT="[Text]"/>
      <dgm:spPr/>
      <dgm:t>
        <a:bodyPr/>
        <a:lstStyle/>
        <a:p>
          <a:r>
            <a:rPr lang="en-US" dirty="0" smtClean="0"/>
            <a:t>Commissioned  and in operational </a:t>
          </a:r>
          <a:endParaRPr lang="en-US" dirty="0"/>
        </a:p>
      </dgm:t>
    </dgm:pt>
    <dgm:pt modelId="{C4E82333-78A3-4295-AA19-F199D4701C5E}" type="parTrans" cxnId="{B41725F7-FE71-4E3F-86A7-EEF66E028016}">
      <dgm:prSet/>
      <dgm:spPr/>
      <dgm:t>
        <a:bodyPr/>
        <a:lstStyle/>
        <a:p>
          <a:endParaRPr lang="en-US"/>
        </a:p>
      </dgm:t>
    </dgm:pt>
    <dgm:pt modelId="{4A9EBAAC-94D1-46C7-AF8C-5C7B12349E76}" type="sibTrans" cxnId="{B41725F7-FE71-4E3F-86A7-EEF66E028016}">
      <dgm:prSet/>
      <dgm:spPr/>
      <dgm:t>
        <a:bodyPr/>
        <a:lstStyle/>
        <a:p>
          <a:endParaRPr lang="en-US"/>
        </a:p>
      </dgm:t>
    </dgm:pt>
    <dgm:pt modelId="{AEE884A7-9C1F-41E6-BFB3-60B9C7CD71C3}" type="pres">
      <dgm:prSet presAssocID="{261E12A9-5E1B-482A-894B-8E962F6C75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5A73B-C5A3-47BA-8A72-7CD1B004C964}" type="pres">
      <dgm:prSet presAssocID="{E00D0E74-2849-4840-9F94-2FDA45145334}" presName="node" presStyleLbl="node1" presStyleIdx="0" presStyleCnt="1" custLinFactY="-100000" custLinFactNeighborX="-37585" custLinFactNeighborY="-16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34901-9EEB-4B06-B3EB-FE15C29DF30A}" type="presOf" srcId="{2440998B-2308-4FB3-A6F7-824C2990CAED}" destId="{6515A73B-C5A3-47BA-8A72-7CD1B004C964}" srcOrd="0" destOrd="1" presId="urn:microsoft.com/office/officeart/2005/8/layout/process1"/>
    <dgm:cxn modelId="{60C550A8-2138-43BA-B0E1-C623F8EC7F45}" srcId="{261E12A9-5E1B-482A-894B-8E962F6C75B8}" destId="{E00D0E74-2849-4840-9F94-2FDA45145334}" srcOrd="0" destOrd="0" parTransId="{7DC7E9C5-37AD-432A-8F50-608F8A7686B7}" sibTransId="{89C6E8A8-6158-4B62-B073-B0A9BFE43E54}"/>
    <dgm:cxn modelId="{B41725F7-FE71-4E3F-86A7-EEF66E028016}" srcId="{E00D0E74-2849-4840-9F94-2FDA45145334}" destId="{2440998B-2308-4FB3-A6F7-824C2990CAED}" srcOrd="0" destOrd="0" parTransId="{C4E82333-78A3-4295-AA19-F199D4701C5E}" sibTransId="{4A9EBAAC-94D1-46C7-AF8C-5C7B12349E76}"/>
    <dgm:cxn modelId="{E6F2092F-CF52-4534-80B4-01F02B3AB0A3}" type="presOf" srcId="{E00D0E74-2849-4840-9F94-2FDA45145334}" destId="{6515A73B-C5A3-47BA-8A72-7CD1B004C964}" srcOrd="0" destOrd="0" presId="urn:microsoft.com/office/officeart/2005/8/layout/process1"/>
    <dgm:cxn modelId="{B3037693-FEB3-4D3B-80CA-AE70B0476EDF}" type="presOf" srcId="{261E12A9-5E1B-482A-894B-8E962F6C75B8}" destId="{AEE884A7-9C1F-41E6-BFB3-60B9C7CD71C3}" srcOrd="0" destOrd="0" presId="urn:microsoft.com/office/officeart/2005/8/layout/process1"/>
    <dgm:cxn modelId="{32CBE247-B5AB-41F8-ABD5-7947C36E0C67}" type="presParOf" srcId="{AEE884A7-9C1F-41E6-BFB3-60B9C7CD71C3}" destId="{6515A73B-C5A3-47BA-8A72-7CD1B004C96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1E12A9-5E1B-482A-894B-8E962F6C75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D0E74-2849-4840-9F94-2FDA45145334}">
      <dgm:prSet phldrT="[Text]"/>
      <dgm:spPr/>
      <dgm:t>
        <a:bodyPr/>
        <a:lstStyle/>
        <a:p>
          <a:r>
            <a:rPr lang="en-US" dirty="0" smtClean="0"/>
            <a:t>Present status </a:t>
          </a:r>
          <a:endParaRPr lang="en-US" dirty="0"/>
        </a:p>
      </dgm:t>
    </dgm:pt>
    <dgm:pt modelId="{7DC7E9C5-37AD-432A-8F50-608F8A7686B7}" type="parTrans" cxnId="{60C550A8-2138-43BA-B0E1-C623F8EC7F45}">
      <dgm:prSet/>
      <dgm:spPr/>
      <dgm:t>
        <a:bodyPr/>
        <a:lstStyle/>
        <a:p>
          <a:endParaRPr lang="en-US"/>
        </a:p>
      </dgm:t>
    </dgm:pt>
    <dgm:pt modelId="{89C6E8A8-6158-4B62-B073-B0A9BFE43E54}" type="sibTrans" cxnId="{60C550A8-2138-43BA-B0E1-C623F8EC7F45}">
      <dgm:prSet/>
      <dgm:spPr/>
      <dgm:t>
        <a:bodyPr/>
        <a:lstStyle/>
        <a:p>
          <a:endParaRPr lang="en-US"/>
        </a:p>
      </dgm:t>
    </dgm:pt>
    <dgm:pt modelId="{A92BBF59-E245-4B72-A2EF-169970E70014}">
      <dgm:prSet phldrT="[Text]"/>
      <dgm:spPr/>
      <dgm:t>
        <a:bodyPr/>
        <a:lstStyle/>
        <a:p>
          <a:r>
            <a:rPr lang="en-US" dirty="0" smtClean="0"/>
            <a:t>Integration and commissioning going on</a:t>
          </a:r>
          <a:endParaRPr lang="en-US" dirty="0"/>
        </a:p>
      </dgm:t>
    </dgm:pt>
    <dgm:pt modelId="{7305A774-309C-488C-950C-CD42928C7F82}" type="parTrans" cxnId="{0AE9B4E2-BA9E-4A95-A4AC-ABD0CA370527}">
      <dgm:prSet/>
      <dgm:spPr/>
      <dgm:t>
        <a:bodyPr/>
        <a:lstStyle/>
        <a:p>
          <a:endParaRPr lang="en-IN"/>
        </a:p>
      </dgm:t>
    </dgm:pt>
    <dgm:pt modelId="{0922B804-AEEA-4E6B-A529-9BE2C9E6B571}" type="sibTrans" cxnId="{0AE9B4E2-BA9E-4A95-A4AC-ABD0CA370527}">
      <dgm:prSet/>
      <dgm:spPr/>
      <dgm:t>
        <a:bodyPr/>
        <a:lstStyle/>
        <a:p>
          <a:endParaRPr lang="en-IN"/>
        </a:p>
      </dgm:t>
    </dgm:pt>
    <dgm:pt modelId="{0EF11A8A-3804-4387-B659-C0ADDDABC85F}">
      <dgm:prSet phldrT="[Text]"/>
      <dgm:spPr/>
      <dgm:t>
        <a:bodyPr/>
        <a:lstStyle/>
        <a:p>
          <a:r>
            <a:rPr lang="en-US" dirty="0" smtClean="0"/>
            <a:t> Two sub systems integrated  </a:t>
          </a:r>
          <a:endParaRPr lang="en-US" dirty="0"/>
        </a:p>
      </dgm:t>
    </dgm:pt>
    <dgm:pt modelId="{276D224C-5BAA-4AF4-B0ED-88641921F5B3}" type="parTrans" cxnId="{536FC248-8A4A-4BF2-819A-4DA76C07F172}">
      <dgm:prSet/>
      <dgm:spPr/>
      <dgm:t>
        <a:bodyPr/>
        <a:lstStyle/>
        <a:p>
          <a:endParaRPr lang="en-IN"/>
        </a:p>
      </dgm:t>
    </dgm:pt>
    <dgm:pt modelId="{FFB199E3-0756-4C8E-A1D9-A9AA1AD9FDC7}" type="sibTrans" cxnId="{536FC248-8A4A-4BF2-819A-4DA76C07F172}">
      <dgm:prSet/>
      <dgm:spPr/>
      <dgm:t>
        <a:bodyPr/>
        <a:lstStyle/>
        <a:p>
          <a:endParaRPr lang="en-IN"/>
        </a:p>
      </dgm:t>
    </dgm:pt>
    <dgm:pt modelId="{AEE884A7-9C1F-41E6-BFB3-60B9C7CD71C3}" type="pres">
      <dgm:prSet presAssocID="{261E12A9-5E1B-482A-894B-8E962F6C75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5A73B-C5A3-47BA-8A72-7CD1B004C964}" type="pres">
      <dgm:prSet presAssocID="{E00D0E74-2849-4840-9F94-2FDA45145334}" presName="node" presStyleLbl="node1" presStyleIdx="0" presStyleCnt="1" custLinFactY="-157143" custLinFactNeighborX="-5009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7B39D-A451-44F3-80C8-78B6D788317C}" type="presOf" srcId="{0EF11A8A-3804-4387-B659-C0ADDDABC85F}" destId="{6515A73B-C5A3-47BA-8A72-7CD1B004C964}" srcOrd="0" destOrd="2" presId="urn:microsoft.com/office/officeart/2005/8/layout/process1"/>
    <dgm:cxn modelId="{0AE9B4E2-BA9E-4A95-A4AC-ABD0CA370527}" srcId="{E00D0E74-2849-4840-9F94-2FDA45145334}" destId="{A92BBF59-E245-4B72-A2EF-169970E70014}" srcOrd="0" destOrd="0" parTransId="{7305A774-309C-488C-950C-CD42928C7F82}" sibTransId="{0922B804-AEEA-4E6B-A529-9BE2C9E6B571}"/>
    <dgm:cxn modelId="{F011372F-DA56-43DC-9BC7-C3F3C9ACEA5A}" type="presOf" srcId="{A92BBF59-E245-4B72-A2EF-169970E70014}" destId="{6515A73B-C5A3-47BA-8A72-7CD1B004C964}" srcOrd="0" destOrd="1" presId="urn:microsoft.com/office/officeart/2005/8/layout/process1"/>
    <dgm:cxn modelId="{EED713CB-52DB-4DA6-81E6-1E02F426E92A}" type="presOf" srcId="{261E12A9-5E1B-482A-894B-8E962F6C75B8}" destId="{AEE884A7-9C1F-41E6-BFB3-60B9C7CD71C3}" srcOrd="0" destOrd="0" presId="urn:microsoft.com/office/officeart/2005/8/layout/process1"/>
    <dgm:cxn modelId="{2BD7BD16-3AC1-4451-ACC3-D16227B15B48}" type="presOf" srcId="{E00D0E74-2849-4840-9F94-2FDA45145334}" destId="{6515A73B-C5A3-47BA-8A72-7CD1B004C964}" srcOrd="0" destOrd="0" presId="urn:microsoft.com/office/officeart/2005/8/layout/process1"/>
    <dgm:cxn modelId="{60C550A8-2138-43BA-B0E1-C623F8EC7F45}" srcId="{261E12A9-5E1B-482A-894B-8E962F6C75B8}" destId="{E00D0E74-2849-4840-9F94-2FDA45145334}" srcOrd="0" destOrd="0" parTransId="{7DC7E9C5-37AD-432A-8F50-608F8A7686B7}" sibTransId="{89C6E8A8-6158-4B62-B073-B0A9BFE43E54}"/>
    <dgm:cxn modelId="{536FC248-8A4A-4BF2-819A-4DA76C07F172}" srcId="{E00D0E74-2849-4840-9F94-2FDA45145334}" destId="{0EF11A8A-3804-4387-B659-C0ADDDABC85F}" srcOrd="1" destOrd="0" parTransId="{276D224C-5BAA-4AF4-B0ED-88641921F5B3}" sibTransId="{FFB199E3-0756-4C8E-A1D9-A9AA1AD9FDC7}"/>
    <dgm:cxn modelId="{4FD4F5B9-78AA-4942-96D3-171D5C81D4CE}" type="presParOf" srcId="{AEE884A7-9C1F-41E6-BFB3-60B9C7CD71C3}" destId="{6515A73B-C5A3-47BA-8A72-7CD1B004C96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1E12A9-5E1B-482A-894B-8E962F6C75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D0E74-2849-4840-9F94-2FDA45145334}">
      <dgm:prSet phldrT="[Text]"/>
      <dgm:spPr/>
      <dgm:t>
        <a:bodyPr/>
        <a:lstStyle/>
        <a:p>
          <a:r>
            <a:rPr lang="en-US" dirty="0" smtClean="0"/>
            <a:t>Present status and plan</a:t>
          </a:r>
          <a:endParaRPr lang="en-US" dirty="0"/>
        </a:p>
      </dgm:t>
    </dgm:pt>
    <dgm:pt modelId="{7DC7E9C5-37AD-432A-8F50-608F8A7686B7}" type="parTrans" cxnId="{60C550A8-2138-43BA-B0E1-C623F8EC7F45}">
      <dgm:prSet/>
      <dgm:spPr/>
      <dgm:t>
        <a:bodyPr/>
        <a:lstStyle/>
        <a:p>
          <a:endParaRPr lang="en-US"/>
        </a:p>
      </dgm:t>
    </dgm:pt>
    <dgm:pt modelId="{89C6E8A8-6158-4B62-B073-B0A9BFE43E54}" type="sibTrans" cxnId="{60C550A8-2138-43BA-B0E1-C623F8EC7F45}">
      <dgm:prSet/>
      <dgm:spPr/>
      <dgm:t>
        <a:bodyPr/>
        <a:lstStyle/>
        <a:p>
          <a:endParaRPr lang="en-US"/>
        </a:p>
      </dgm:t>
    </dgm:pt>
    <dgm:pt modelId="{6DDE9D43-96B0-4B6C-A245-230418B6CF33}">
      <dgm:prSet phldrT="[Text]"/>
      <dgm:spPr/>
      <dgm:t>
        <a:bodyPr/>
        <a:lstStyle/>
        <a:p>
          <a:r>
            <a:rPr lang="en-US" dirty="0" smtClean="0"/>
            <a:t>Design: Completed </a:t>
          </a:r>
          <a:endParaRPr lang="en-US" dirty="0"/>
        </a:p>
      </dgm:t>
    </dgm:pt>
    <dgm:pt modelId="{C41BAF7A-4658-474F-9391-5BE6334CC0C2}" type="parTrans" cxnId="{BA67528A-7F5E-49DD-B962-4804B503A117}">
      <dgm:prSet/>
      <dgm:spPr/>
      <dgm:t>
        <a:bodyPr/>
        <a:lstStyle/>
        <a:p>
          <a:endParaRPr lang="en-US"/>
        </a:p>
      </dgm:t>
    </dgm:pt>
    <dgm:pt modelId="{B1EB20CC-E378-453E-ACAC-4F634EFCECDC}" type="sibTrans" cxnId="{BA67528A-7F5E-49DD-B962-4804B503A117}">
      <dgm:prSet/>
      <dgm:spPr/>
      <dgm:t>
        <a:bodyPr/>
        <a:lstStyle/>
        <a:p>
          <a:endParaRPr lang="en-US"/>
        </a:p>
      </dgm:t>
    </dgm:pt>
    <dgm:pt modelId="{4F2BE901-F349-4D19-A3EA-C2944C610DCD}">
      <dgm:prSet phldrT="[Text]"/>
      <dgm:spPr/>
      <dgm:t>
        <a:bodyPr/>
        <a:lstStyle/>
        <a:p>
          <a:r>
            <a:rPr lang="en-US" dirty="0" smtClean="0"/>
            <a:t>Procurement Advance stage of completion  </a:t>
          </a:r>
          <a:endParaRPr lang="en-US" dirty="0"/>
        </a:p>
      </dgm:t>
    </dgm:pt>
    <dgm:pt modelId="{D70CE5B5-67F9-45F2-8FD5-530F69553683}" type="parTrans" cxnId="{6B898C60-B05D-4DF3-99C2-82241A46776A}">
      <dgm:prSet/>
      <dgm:spPr/>
      <dgm:t>
        <a:bodyPr/>
        <a:lstStyle/>
        <a:p>
          <a:endParaRPr lang="en-US"/>
        </a:p>
      </dgm:t>
    </dgm:pt>
    <dgm:pt modelId="{B59DB38C-CDCD-4479-B984-E66158BEAD9F}" type="sibTrans" cxnId="{6B898C60-B05D-4DF3-99C2-82241A46776A}">
      <dgm:prSet/>
      <dgm:spPr/>
      <dgm:t>
        <a:bodyPr/>
        <a:lstStyle/>
        <a:p>
          <a:endParaRPr lang="en-US"/>
        </a:p>
      </dgm:t>
    </dgm:pt>
    <dgm:pt modelId="{07B6F9EC-212A-4706-811E-43DA24AEC732}">
      <dgm:prSet phldrT="[Text]"/>
      <dgm:spPr/>
      <dgm:t>
        <a:bodyPr/>
        <a:lstStyle/>
        <a:p>
          <a:r>
            <a:rPr lang="en-US" dirty="0" smtClean="0"/>
            <a:t>Commissioning- 2015 -2016</a:t>
          </a:r>
          <a:endParaRPr lang="en-US" dirty="0"/>
        </a:p>
      </dgm:t>
    </dgm:pt>
    <dgm:pt modelId="{8664EBB8-80A0-4CB5-ADBB-831967C47A73}" type="parTrans" cxnId="{71D6999B-170F-4182-9D03-37D24745D839}">
      <dgm:prSet/>
      <dgm:spPr/>
      <dgm:t>
        <a:bodyPr/>
        <a:lstStyle/>
        <a:p>
          <a:endParaRPr lang="en-US"/>
        </a:p>
      </dgm:t>
    </dgm:pt>
    <dgm:pt modelId="{554E2B4A-96B1-4555-8317-6B2DDCD3D847}" type="sibTrans" cxnId="{71D6999B-170F-4182-9D03-37D24745D839}">
      <dgm:prSet/>
      <dgm:spPr/>
      <dgm:t>
        <a:bodyPr/>
        <a:lstStyle/>
        <a:p>
          <a:endParaRPr lang="en-US"/>
        </a:p>
      </dgm:t>
    </dgm:pt>
    <dgm:pt modelId="{AEE884A7-9C1F-41E6-BFB3-60B9C7CD71C3}" type="pres">
      <dgm:prSet presAssocID="{261E12A9-5E1B-482A-894B-8E962F6C75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5A73B-C5A3-47BA-8A72-7CD1B004C964}" type="pres">
      <dgm:prSet presAssocID="{E00D0E74-2849-4840-9F94-2FDA4514533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BAB20-EC0F-4A5A-8B04-8C26DDFE972A}" type="presOf" srcId="{4F2BE901-F349-4D19-A3EA-C2944C610DCD}" destId="{6515A73B-C5A3-47BA-8A72-7CD1B004C964}" srcOrd="0" destOrd="2" presId="urn:microsoft.com/office/officeart/2005/8/layout/process1"/>
    <dgm:cxn modelId="{6B898C60-B05D-4DF3-99C2-82241A46776A}" srcId="{E00D0E74-2849-4840-9F94-2FDA45145334}" destId="{4F2BE901-F349-4D19-A3EA-C2944C610DCD}" srcOrd="1" destOrd="0" parTransId="{D70CE5B5-67F9-45F2-8FD5-530F69553683}" sibTransId="{B59DB38C-CDCD-4479-B984-E66158BEAD9F}"/>
    <dgm:cxn modelId="{F7397C84-E081-4DC3-9C2C-0E0ED53BB1CC}" type="presOf" srcId="{261E12A9-5E1B-482A-894B-8E962F6C75B8}" destId="{AEE884A7-9C1F-41E6-BFB3-60B9C7CD71C3}" srcOrd="0" destOrd="0" presId="urn:microsoft.com/office/officeart/2005/8/layout/process1"/>
    <dgm:cxn modelId="{2CB5F6D1-9522-4CCE-968D-A9E9953F85DC}" type="presOf" srcId="{E00D0E74-2849-4840-9F94-2FDA45145334}" destId="{6515A73B-C5A3-47BA-8A72-7CD1B004C964}" srcOrd="0" destOrd="0" presId="urn:microsoft.com/office/officeart/2005/8/layout/process1"/>
    <dgm:cxn modelId="{BA67528A-7F5E-49DD-B962-4804B503A117}" srcId="{E00D0E74-2849-4840-9F94-2FDA45145334}" destId="{6DDE9D43-96B0-4B6C-A245-230418B6CF33}" srcOrd="0" destOrd="0" parTransId="{C41BAF7A-4658-474F-9391-5BE6334CC0C2}" sibTransId="{B1EB20CC-E378-453E-ACAC-4F634EFCECDC}"/>
    <dgm:cxn modelId="{60C550A8-2138-43BA-B0E1-C623F8EC7F45}" srcId="{261E12A9-5E1B-482A-894B-8E962F6C75B8}" destId="{E00D0E74-2849-4840-9F94-2FDA45145334}" srcOrd="0" destOrd="0" parTransId="{7DC7E9C5-37AD-432A-8F50-608F8A7686B7}" sibTransId="{89C6E8A8-6158-4B62-B073-B0A9BFE43E54}"/>
    <dgm:cxn modelId="{B81C33E2-428A-4FBE-A0F0-733BE848583C}" type="presOf" srcId="{07B6F9EC-212A-4706-811E-43DA24AEC732}" destId="{6515A73B-C5A3-47BA-8A72-7CD1B004C964}" srcOrd="0" destOrd="3" presId="urn:microsoft.com/office/officeart/2005/8/layout/process1"/>
    <dgm:cxn modelId="{71D6999B-170F-4182-9D03-37D24745D839}" srcId="{E00D0E74-2849-4840-9F94-2FDA45145334}" destId="{07B6F9EC-212A-4706-811E-43DA24AEC732}" srcOrd="2" destOrd="0" parTransId="{8664EBB8-80A0-4CB5-ADBB-831967C47A73}" sibTransId="{554E2B4A-96B1-4555-8317-6B2DDCD3D847}"/>
    <dgm:cxn modelId="{493BAE55-781A-41FC-9281-FA311898333F}" type="presOf" srcId="{6DDE9D43-96B0-4B6C-A245-230418B6CF33}" destId="{6515A73B-C5A3-47BA-8A72-7CD1B004C964}" srcOrd="0" destOrd="1" presId="urn:microsoft.com/office/officeart/2005/8/layout/process1"/>
    <dgm:cxn modelId="{8EF0D066-CE7B-421C-9FF4-FA6F4316DD75}" type="presParOf" srcId="{AEE884A7-9C1F-41E6-BFB3-60B9C7CD71C3}" destId="{6515A73B-C5A3-47BA-8A72-7CD1B004C96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1089E-A58D-4BA5-BCA7-04ECB122EF7A}" type="doc">
      <dgm:prSet loTypeId="urn:microsoft.com/office/officeart/2005/8/layout/orgChart1" loCatId="hierarchy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6283B34-00FE-4D23-ABAD-6977AD88DD09}">
      <dgm:prSet phldrT="[Text]"/>
      <dgm:spPr/>
      <dgm:t>
        <a:bodyPr/>
        <a:lstStyle/>
        <a:p>
          <a:r>
            <a:rPr lang="en-US" dirty="0" smtClean="0"/>
            <a:t>TEST FACILITIES</a:t>
          </a:r>
          <a:endParaRPr lang="en-US" dirty="0"/>
        </a:p>
      </dgm:t>
    </dgm:pt>
    <dgm:pt modelId="{B201CA47-C1FF-47D3-B291-BAAA7CA9A123}" type="parTrans" cxnId="{C91C8C03-93B0-4470-8A67-D275EC40949F}">
      <dgm:prSet/>
      <dgm:spPr/>
      <dgm:t>
        <a:bodyPr/>
        <a:lstStyle/>
        <a:p>
          <a:endParaRPr lang="en-US"/>
        </a:p>
      </dgm:t>
    </dgm:pt>
    <dgm:pt modelId="{B7014321-B109-4BD4-8F91-0606B738D0C1}" type="sibTrans" cxnId="{C91C8C03-93B0-4470-8A67-D275EC40949F}">
      <dgm:prSet/>
      <dgm:spPr/>
      <dgm:t>
        <a:bodyPr/>
        <a:lstStyle/>
        <a:p>
          <a:endParaRPr lang="en-US"/>
        </a:p>
      </dgm:t>
    </dgm:pt>
    <dgm:pt modelId="{6C71E99E-F91A-4EE1-A95F-F2FCD03605CA}">
      <dgm:prSet phldrT="[Text]"/>
      <dgm:spPr/>
      <dgm:t>
        <a:bodyPr/>
        <a:lstStyle/>
        <a:p>
          <a:r>
            <a:rPr lang="en-US" dirty="0" smtClean="0"/>
            <a:t>ROBIN</a:t>
          </a:r>
          <a:endParaRPr lang="en-US" dirty="0"/>
        </a:p>
      </dgm:t>
    </dgm:pt>
    <dgm:pt modelId="{3EDBD389-9D4E-480F-844E-C7FBAE055269}" type="parTrans" cxnId="{6683F3F2-368A-4396-9B9E-A6405769DAD5}">
      <dgm:prSet/>
      <dgm:spPr/>
      <dgm:t>
        <a:bodyPr/>
        <a:lstStyle/>
        <a:p>
          <a:endParaRPr lang="en-US"/>
        </a:p>
      </dgm:t>
    </dgm:pt>
    <dgm:pt modelId="{5E445523-7D17-463D-B612-323CBD88AAF7}" type="sibTrans" cxnId="{6683F3F2-368A-4396-9B9E-A6405769DAD5}">
      <dgm:prSet/>
      <dgm:spPr/>
      <dgm:t>
        <a:bodyPr/>
        <a:lstStyle/>
        <a:p>
          <a:endParaRPr lang="en-US"/>
        </a:p>
      </dgm:t>
    </dgm:pt>
    <dgm:pt modelId="{89A7CC6F-E9DA-4CC1-9C34-977276F8AFE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Twin Source</a:t>
          </a:r>
          <a:endParaRPr lang="en-US" dirty="0"/>
        </a:p>
      </dgm:t>
    </dgm:pt>
    <dgm:pt modelId="{AC440936-73F6-4FD4-B67F-6391EEC1BF73}" type="parTrans" cxnId="{ED90F007-B9F7-4D45-9F0B-DD9C50E630D8}">
      <dgm:prSet/>
      <dgm:spPr/>
      <dgm:t>
        <a:bodyPr/>
        <a:lstStyle/>
        <a:p>
          <a:endParaRPr lang="en-US"/>
        </a:p>
      </dgm:t>
    </dgm:pt>
    <dgm:pt modelId="{08170A9D-95A0-4F49-AF39-66615F80C9D0}" type="sibTrans" cxnId="{ED90F007-B9F7-4D45-9F0B-DD9C50E630D8}">
      <dgm:prSet/>
      <dgm:spPr/>
      <dgm:t>
        <a:bodyPr/>
        <a:lstStyle/>
        <a:p>
          <a:endParaRPr lang="en-US"/>
        </a:p>
      </dgm:t>
    </dgm:pt>
    <dgm:pt modelId="{6974389E-F9BE-48C1-AB45-A68192EBCB2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IN-TF</a:t>
          </a:r>
          <a:endParaRPr lang="en-US" dirty="0"/>
        </a:p>
      </dgm:t>
    </dgm:pt>
    <dgm:pt modelId="{2F922A08-25BB-427D-8379-512F2520DB3E}" type="parTrans" cxnId="{676C1FC2-C8E7-442D-9475-4EB3323D35CC}">
      <dgm:prSet/>
      <dgm:spPr/>
      <dgm:t>
        <a:bodyPr/>
        <a:lstStyle/>
        <a:p>
          <a:endParaRPr lang="en-US"/>
        </a:p>
      </dgm:t>
    </dgm:pt>
    <dgm:pt modelId="{52638201-8EE4-43CE-928F-049C2C512ABA}" type="sibTrans" cxnId="{676C1FC2-C8E7-442D-9475-4EB3323D35CC}">
      <dgm:prSet/>
      <dgm:spPr/>
      <dgm:t>
        <a:bodyPr/>
        <a:lstStyle/>
        <a:p>
          <a:endParaRPr lang="en-US"/>
        </a:p>
      </dgm:t>
    </dgm:pt>
    <dgm:pt modelId="{8775E357-88BF-42E5-A356-38C7C36CB24C}" type="pres">
      <dgm:prSet presAssocID="{9C51089E-A58D-4BA5-BCA7-04ECB122EF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F2055F-4562-48EA-AE59-A2E5D6303D37}" type="pres">
      <dgm:prSet presAssocID="{B6283B34-00FE-4D23-ABAD-6977AD88DD0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64F14AB5-E49A-4C27-9660-6B6FF2B52524}" type="pres">
      <dgm:prSet presAssocID="{B6283B34-00FE-4D23-ABAD-6977AD88DD09}" presName="rootComposite1" presStyleCnt="0"/>
      <dgm:spPr/>
      <dgm:t>
        <a:bodyPr/>
        <a:lstStyle/>
        <a:p>
          <a:endParaRPr lang="en-IN"/>
        </a:p>
      </dgm:t>
    </dgm:pt>
    <dgm:pt modelId="{3A9A669B-87D2-48EF-9CAB-CD64667515FA}" type="pres">
      <dgm:prSet presAssocID="{B6283B34-00FE-4D23-ABAD-6977AD88DD09}" presName="rootText1" presStyleLbl="node0" presStyleIdx="0" presStyleCnt="1" custScaleX="303913" custScaleY="45546" custLinFactNeighborX="-643" custLinFactNeighborY="-7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2FBDF-0DC8-47DC-92A6-9E1F5AE5BBF8}" type="pres">
      <dgm:prSet presAssocID="{B6283B34-00FE-4D23-ABAD-6977AD88DD0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EE49DF-9811-40A2-B1E0-256238C8DAB5}" type="pres">
      <dgm:prSet presAssocID="{B6283B34-00FE-4D23-ABAD-6977AD88DD09}" presName="hierChild2" presStyleCnt="0"/>
      <dgm:spPr/>
      <dgm:t>
        <a:bodyPr/>
        <a:lstStyle/>
        <a:p>
          <a:endParaRPr lang="en-IN"/>
        </a:p>
      </dgm:t>
    </dgm:pt>
    <dgm:pt modelId="{68D1F1B8-F711-4A5F-8460-1F21EF0FA4ED}" type="pres">
      <dgm:prSet presAssocID="{3EDBD389-9D4E-480F-844E-C7FBAE0552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0E2F07C-D66E-418E-8ACF-077535F689EA}" type="pres">
      <dgm:prSet presAssocID="{6C71E99E-F91A-4EE1-A95F-F2FCD03605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63288BC0-72C0-450E-BE94-A7BD22250063}" type="pres">
      <dgm:prSet presAssocID="{6C71E99E-F91A-4EE1-A95F-F2FCD03605CA}" presName="rootComposite" presStyleCnt="0"/>
      <dgm:spPr/>
      <dgm:t>
        <a:bodyPr/>
        <a:lstStyle/>
        <a:p>
          <a:endParaRPr lang="en-IN"/>
        </a:p>
      </dgm:t>
    </dgm:pt>
    <dgm:pt modelId="{F8BD3309-592C-409C-A8D9-8CC808151778}" type="pres">
      <dgm:prSet presAssocID="{6C71E99E-F91A-4EE1-A95F-F2FCD03605CA}" presName="rootText" presStyleLbl="node2" presStyleIdx="0" presStyleCnt="3" custScaleX="92947" custScaleY="73133" custLinFactNeighborX="2574" custLinFactNeighborY="-17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001B9-DC98-4B40-86CC-52EE7BD9C2EB}" type="pres">
      <dgm:prSet presAssocID="{6C71E99E-F91A-4EE1-A95F-F2FCD03605CA}" presName="rootConnector" presStyleLbl="node2" presStyleIdx="0" presStyleCnt="3"/>
      <dgm:spPr/>
      <dgm:t>
        <a:bodyPr/>
        <a:lstStyle/>
        <a:p>
          <a:endParaRPr lang="en-US"/>
        </a:p>
      </dgm:t>
    </dgm:pt>
    <dgm:pt modelId="{83C84E1F-08DB-42C0-976D-9A881153589F}" type="pres">
      <dgm:prSet presAssocID="{6C71E99E-F91A-4EE1-A95F-F2FCD03605CA}" presName="hierChild4" presStyleCnt="0"/>
      <dgm:spPr/>
      <dgm:t>
        <a:bodyPr/>
        <a:lstStyle/>
        <a:p>
          <a:endParaRPr lang="en-IN"/>
        </a:p>
      </dgm:t>
    </dgm:pt>
    <dgm:pt modelId="{76B0304F-CBB8-4038-9F5F-396A481B9E4A}" type="pres">
      <dgm:prSet presAssocID="{6C71E99E-F91A-4EE1-A95F-F2FCD03605CA}" presName="hierChild5" presStyleCnt="0"/>
      <dgm:spPr/>
      <dgm:t>
        <a:bodyPr/>
        <a:lstStyle/>
        <a:p>
          <a:endParaRPr lang="en-IN"/>
        </a:p>
      </dgm:t>
    </dgm:pt>
    <dgm:pt modelId="{61E3093E-8668-43B6-AFEF-A12BE1A9B5DF}" type="pres">
      <dgm:prSet presAssocID="{AC440936-73F6-4FD4-B67F-6391EEC1BF7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27E2FF6-AB8F-4762-9FA7-180206E2B9E7}" type="pres">
      <dgm:prSet presAssocID="{89A7CC6F-E9DA-4CC1-9C34-977276F8AF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A67DE0DE-EB65-48A5-A029-53C2C38129AF}" type="pres">
      <dgm:prSet presAssocID="{89A7CC6F-E9DA-4CC1-9C34-977276F8AFE6}" presName="rootComposite" presStyleCnt="0"/>
      <dgm:spPr/>
      <dgm:t>
        <a:bodyPr/>
        <a:lstStyle/>
        <a:p>
          <a:endParaRPr lang="en-IN"/>
        </a:p>
      </dgm:t>
    </dgm:pt>
    <dgm:pt modelId="{AAD99E35-687C-4B89-B1C4-F9CBE74532A2}" type="pres">
      <dgm:prSet presAssocID="{89A7CC6F-E9DA-4CC1-9C34-977276F8AFE6}" presName="rootText" presStyleLbl="node2" presStyleIdx="1" presStyleCnt="3" custScaleX="92947" custScaleY="73133" custLinFactNeighborX="-1185" custLinFactNeighborY="-18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8D0B8C-9048-4D4A-B52B-66E4995F7B87}" type="pres">
      <dgm:prSet presAssocID="{89A7CC6F-E9DA-4CC1-9C34-977276F8AFE6}" presName="rootConnector" presStyleLbl="node2" presStyleIdx="1" presStyleCnt="3"/>
      <dgm:spPr/>
      <dgm:t>
        <a:bodyPr/>
        <a:lstStyle/>
        <a:p>
          <a:endParaRPr lang="en-US"/>
        </a:p>
      </dgm:t>
    </dgm:pt>
    <dgm:pt modelId="{6F3C3B1B-CDB2-442E-8E06-29888F317B12}" type="pres">
      <dgm:prSet presAssocID="{89A7CC6F-E9DA-4CC1-9C34-977276F8AFE6}" presName="hierChild4" presStyleCnt="0"/>
      <dgm:spPr/>
      <dgm:t>
        <a:bodyPr/>
        <a:lstStyle/>
        <a:p>
          <a:endParaRPr lang="en-IN"/>
        </a:p>
      </dgm:t>
    </dgm:pt>
    <dgm:pt modelId="{D0767C79-7F7A-4C9B-98CB-9F95AEA705F4}" type="pres">
      <dgm:prSet presAssocID="{89A7CC6F-E9DA-4CC1-9C34-977276F8AFE6}" presName="hierChild5" presStyleCnt="0"/>
      <dgm:spPr/>
      <dgm:t>
        <a:bodyPr/>
        <a:lstStyle/>
        <a:p>
          <a:endParaRPr lang="en-IN"/>
        </a:p>
      </dgm:t>
    </dgm:pt>
    <dgm:pt modelId="{33DF85D7-E47F-43F5-9F30-DC62F1FD8B28}" type="pres">
      <dgm:prSet presAssocID="{2F922A08-25BB-427D-8379-512F2520DB3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8E3E5BB-C537-45EF-8325-2F00D03D700A}" type="pres">
      <dgm:prSet presAssocID="{6974389E-F9BE-48C1-AB45-A68192EBCB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14DF8B3B-5695-4BFD-8B48-A76BD62367E0}" type="pres">
      <dgm:prSet presAssocID="{6974389E-F9BE-48C1-AB45-A68192EBCB27}" presName="rootComposite" presStyleCnt="0"/>
      <dgm:spPr/>
      <dgm:t>
        <a:bodyPr/>
        <a:lstStyle/>
        <a:p>
          <a:endParaRPr lang="en-IN"/>
        </a:p>
      </dgm:t>
    </dgm:pt>
    <dgm:pt modelId="{4CF7545F-B090-4EF8-A1F2-996C93D7FBEA}" type="pres">
      <dgm:prSet presAssocID="{6974389E-F9BE-48C1-AB45-A68192EBCB27}" presName="rootText" presStyleLbl="node2" presStyleIdx="2" presStyleCnt="3" custScaleX="92947" custScaleY="73133" custLinFactNeighborY="-17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81521F-1470-4B9B-86D8-289B136A78FC}" type="pres">
      <dgm:prSet presAssocID="{6974389E-F9BE-48C1-AB45-A68192EBCB27}" presName="rootConnector" presStyleLbl="node2" presStyleIdx="2" presStyleCnt="3"/>
      <dgm:spPr/>
      <dgm:t>
        <a:bodyPr/>
        <a:lstStyle/>
        <a:p>
          <a:endParaRPr lang="en-US"/>
        </a:p>
      </dgm:t>
    </dgm:pt>
    <dgm:pt modelId="{F2DE6572-545E-4E16-9546-DC172720EE7E}" type="pres">
      <dgm:prSet presAssocID="{6974389E-F9BE-48C1-AB45-A68192EBCB27}" presName="hierChild4" presStyleCnt="0"/>
      <dgm:spPr/>
      <dgm:t>
        <a:bodyPr/>
        <a:lstStyle/>
        <a:p>
          <a:endParaRPr lang="en-IN"/>
        </a:p>
      </dgm:t>
    </dgm:pt>
    <dgm:pt modelId="{83FAEAFD-DE19-4078-B585-BFE10E0E057C}" type="pres">
      <dgm:prSet presAssocID="{6974389E-F9BE-48C1-AB45-A68192EBCB27}" presName="hierChild5" presStyleCnt="0"/>
      <dgm:spPr/>
      <dgm:t>
        <a:bodyPr/>
        <a:lstStyle/>
        <a:p>
          <a:endParaRPr lang="en-IN"/>
        </a:p>
      </dgm:t>
    </dgm:pt>
    <dgm:pt modelId="{6E298B7B-3023-4A72-BCDF-95593A3B24F1}" type="pres">
      <dgm:prSet presAssocID="{B6283B34-00FE-4D23-ABAD-6977AD88DD09}" presName="hierChild3" presStyleCnt="0"/>
      <dgm:spPr/>
      <dgm:t>
        <a:bodyPr/>
        <a:lstStyle/>
        <a:p>
          <a:endParaRPr lang="en-IN"/>
        </a:p>
      </dgm:t>
    </dgm:pt>
  </dgm:ptLst>
  <dgm:cxnLst>
    <dgm:cxn modelId="{45704FDA-33D6-49F3-B14A-E0732DC15717}" type="presOf" srcId="{B6283B34-00FE-4D23-ABAD-6977AD88DD09}" destId="{3A9A669B-87D2-48EF-9CAB-CD64667515FA}" srcOrd="0" destOrd="0" presId="urn:microsoft.com/office/officeart/2005/8/layout/orgChart1"/>
    <dgm:cxn modelId="{BDEC5984-DAAA-42C5-B460-AB08899181FB}" type="presOf" srcId="{2F922A08-25BB-427D-8379-512F2520DB3E}" destId="{33DF85D7-E47F-43F5-9F30-DC62F1FD8B28}" srcOrd="0" destOrd="0" presId="urn:microsoft.com/office/officeart/2005/8/layout/orgChart1"/>
    <dgm:cxn modelId="{ED90F007-B9F7-4D45-9F0B-DD9C50E630D8}" srcId="{B6283B34-00FE-4D23-ABAD-6977AD88DD09}" destId="{89A7CC6F-E9DA-4CC1-9C34-977276F8AFE6}" srcOrd="1" destOrd="0" parTransId="{AC440936-73F6-4FD4-B67F-6391EEC1BF73}" sibTransId="{08170A9D-95A0-4F49-AF39-66615F80C9D0}"/>
    <dgm:cxn modelId="{C91C8C03-93B0-4470-8A67-D275EC40949F}" srcId="{9C51089E-A58D-4BA5-BCA7-04ECB122EF7A}" destId="{B6283B34-00FE-4D23-ABAD-6977AD88DD09}" srcOrd="0" destOrd="0" parTransId="{B201CA47-C1FF-47D3-B291-BAAA7CA9A123}" sibTransId="{B7014321-B109-4BD4-8F91-0606B738D0C1}"/>
    <dgm:cxn modelId="{676C1FC2-C8E7-442D-9475-4EB3323D35CC}" srcId="{B6283B34-00FE-4D23-ABAD-6977AD88DD09}" destId="{6974389E-F9BE-48C1-AB45-A68192EBCB27}" srcOrd="2" destOrd="0" parTransId="{2F922A08-25BB-427D-8379-512F2520DB3E}" sibTransId="{52638201-8EE4-43CE-928F-049C2C512ABA}"/>
    <dgm:cxn modelId="{5E994D1A-CF5D-4729-853B-065D663AA9C3}" type="presOf" srcId="{AC440936-73F6-4FD4-B67F-6391EEC1BF73}" destId="{61E3093E-8668-43B6-AFEF-A12BE1A9B5DF}" srcOrd="0" destOrd="0" presId="urn:microsoft.com/office/officeart/2005/8/layout/orgChart1"/>
    <dgm:cxn modelId="{1C9D836A-4D2E-4C9A-8D1D-DE5805AE67EE}" type="presOf" srcId="{6C71E99E-F91A-4EE1-A95F-F2FCD03605CA}" destId="{A94001B9-DC98-4B40-86CC-52EE7BD9C2EB}" srcOrd="1" destOrd="0" presId="urn:microsoft.com/office/officeart/2005/8/layout/orgChart1"/>
    <dgm:cxn modelId="{6683F3F2-368A-4396-9B9E-A6405769DAD5}" srcId="{B6283B34-00FE-4D23-ABAD-6977AD88DD09}" destId="{6C71E99E-F91A-4EE1-A95F-F2FCD03605CA}" srcOrd="0" destOrd="0" parTransId="{3EDBD389-9D4E-480F-844E-C7FBAE055269}" sibTransId="{5E445523-7D17-463D-B612-323CBD88AAF7}"/>
    <dgm:cxn modelId="{75EA39AF-8EFA-4673-B287-1FB52F6F86E9}" type="presOf" srcId="{89A7CC6F-E9DA-4CC1-9C34-977276F8AFE6}" destId="{AAD99E35-687C-4B89-B1C4-F9CBE74532A2}" srcOrd="0" destOrd="0" presId="urn:microsoft.com/office/officeart/2005/8/layout/orgChart1"/>
    <dgm:cxn modelId="{9DC94161-8113-4D12-B06D-E5413D85B149}" type="presOf" srcId="{9C51089E-A58D-4BA5-BCA7-04ECB122EF7A}" destId="{8775E357-88BF-42E5-A356-38C7C36CB24C}" srcOrd="0" destOrd="0" presId="urn:microsoft.com/office/officeart/2005/8/layout/orgChart1"/>
    <dgm:cxn modelId="{57910868-95AE-427C-B915-AB1AF4383A4C}" type="presOf" srcId="{6974389E-F9BE-48C1-AB45-A68192EBCB27}" destId="{7F81521F-1470-4B9B-86D8-289B136A78FC}" srcOrd="1" destOrd="0" presId="urn:microsoft.com/office/officeart/2005/8/layout/orgChart1"/>
    <dgm:cxn modelId="{27BEB12B-4459-462C-AE8B-E92693A4EC65}" type="presOf" srcId="{B6283B34-00FE-4D23-ABAD-6977AD88DD09}" destId="{E902FBDF-0DC8-47DC-92A6-9E1F5AE5BBF8}" srcOrd="1" destOrd="0" presId="urn:microsoft.com/office/officeart/2005/8/layout/orgChart1"/>
    <dgm:cxn modelId="{1135C486-4C0C-49BB-BCE5-1F37A103ABF4}" type="presOf" srcId="{6974389E-F9BE-48C1-AB45-A68192EBCB27}" destId="{4CF7545F-B090-4EF8-A1F2-996C93D7FBEA}" srcOrd="0" destOrd="0" presId="urn:microsoft.com/office/officeart/2005/8/layout/orgChart1"/>
    <dgm:cxn modelId="{2237333A-C17F-46EE-A982-9944B027FA40}" type="presOf" srcId="{89A7CC6F-E9DA-4CC1-9C34-977276F8AFE6}" destId="{438D0B8C-9048-4D4A-B52B-66E4995F7B87}" srcOrd="1" destOrd="0" presId="urn:microsoft.com/office/officeart/2005/8/layout/orgChart1"/>
    <dgm:cxn modelId="{ED1BC610-203C-4319-BEB6-837AB2A56A6A}" type="presOf" srcId="{6C71E99E-F91A-4EE1-A95F-F2FCD03605CA}" destId="{F8BD3309-592C-409C-A8D9-8CC808151778}" srcOrd="0" destOrd="0" presId="urn:microsoft.com/office/officeart/2005/8/layout/orgChart1"/>
    <dgm:cxn modelId="{A8DA320D-A11D-47BD-B4AD-A64775F0AAED}" type="presOf" srcId="{3EDBD389-9D4E-480F-844E-C7FBAE055269}" destId="{68D1F1B8-F711-4A5F-8460-1F21EF0FA4ED}" srcOrd="0" destOrd="0" presId="urn:microsoft.com/office/officeart/2005/8/layout/orgChart1"/>
    <dgm:cxn modelId="{6433DE10-D33D-4FAB-8C7B-1819EDC07DC7}" type="presParOf" srcId="{8775E357-88BF-42E5-A356-38C7C36CB24C}" destId="{84F2055F-4562-48EA-AE59-A2E5D6303D37}" srcOrd="0" destOrd="0" presId="urn:microsoft.com/office/officeart/2005/8/layout/orgChart1"/>
    <dgm:cxn modelId="{4EDA85DE-D634-4694-A965-73762B960B39}" type="presParOf" srcId="{84F2055F-4562-48EA-AE59-A2E5D6303D37}" destId="{64F14AB5-E49A-4C27-9660-6B6FF2B52524}" srcOrd="0" destOrd="0" presId="urn:microsoft.com/office/officeart/2005/8/layout/orgChart1"/>
    <dgm:cxn modelId="{D56CD167-F214-4248-856F-B9B7695B73A6}" type="presParOf" srcId="{64F14AB5-E49A-4C27-9660-6B6FF2B52524}" destId="{3A9A669B-87D2-48EF-9CAB-CD64667515FA}" srcOrd="0" destOrd="0" presId="urn:microsoft.com/office/officeart/2005/8/layout/orgChart1"/>
    <dgm:cxn modelId="{713139B2-D230-4C00-B77C-CEABAD1AF4DA}" type="presParOf" srcId="{64F14AB5-E49A-4C27-9660-6B6FF2B52524}" destId="{E902FBDF-0DC8-47DC-92A6-9E1F5AE5BBF8}" srcOrd="1" destOrd="0" presId="urn:microsoft.com/office/officeart/2005/8/layout/orgChart1"/>
    <dgm:cxn modelId="{FCFB95EA-98D4-4DBE-A601-DEAF1493FCDD}" type="presParOf" srcId="{84F2055F-4562-48EA-AE59-A2E5D6303D37}" destId="{4CEE49DF-9811-40A2-B1E0-256238C8DAB5}" srcOrd="1" destOrd="0" presId="urn:microsoft.com/office/officeart/2005/8/layout/orgChart1"/>
    <dgm:cxn modelId="{D4010055-46BE-47DE-996F-1D672CBBF39C}" type="presParOf" srcId="{4CEE49DF-9811-40A2-B1E0-256238C8DAB5}" destId="{68D1F1B8-F711-4A5F-8460-1F21EF0FA4ED}" srcOrd="0" destOrd="0" presId="urn:microsoft.com/office/officeart/2005/8/layout/orgChart1"/>
    <dgm:cxn modelId="{A0C134F9-5DC5-4E03-BE11-46A9B674F026}" type="presParOf" srcId="{4CEE49DF-9811-40A2-B1E0-256238C8DAB5}" destId="{50E2F07C-D66E-418E-8ACF-077535F689EA}" srcOrd="1" destOrd="0" presId="urn:microsoft.com/office/officeart/2005/8/layout/orgChart1"/>
    <dgm:cxn modelId="{AC0F9BE5-4C96-484A-B96C-CCAF1984B1A0}" type="presParOf" srcId="{50E2F07C-D66E-418E-8ACF-077535F689EA}" destId="{63288BC0-72C0-450E-BE94-A7BD22250063}" srcOrd="0" destOrd="0" presId="urn:microsoft.com/office/officeart/2005/8/layout/orgChart1"/>
    <dgm:cxn modelId="{5EB2E557-2D53-4E5A-9A65-0743D6A58CCA}" type="presParOf" srcId="{63288BC0-72C0-450E-BE94-A7BD22250063}" destId="{F8BD3309-592C-409C-A8D9-8CC808151778}" srcOrd="0" destOrd="0" presId="urn:microsoft.com/office/officeart/2005/8/layout/orgChart1"/>
    <dgm:cxn modelId="{F6A4AC0A-B73A-490C-B9EC-14D7B91A8C18}" type="presParOf" srcId="{63288BC0-72C0-450E-BE94-A7BD22250063}" destId="{A94001B9-DC98-4B40-86CC-52EE7BD9C2EB}" srcOrd="1" destOrd="0" presId="urn:microsoft.com/office/officeart/2005/8/layout/orgChart1"/>
    <dgm:cxn modelId="{8E9C1DFB-6345-4150-BE34-EEA820F024CC}" type="presParOf" srcId="{50E2F07C-D66E-418E-8ACF-077535F689EA}" destId="{83C84E1F-08DB-42C0-976D-9A881153589F}" srcOrd="1" destOrd="0" presId="urn:microsoft.com/office/officeart/2005/8/layout/orgChart1"/>
    <dgm:cxn modelId="{B3F025C0-63CE-4302-848C-4FB2A92FCA57}" type="presParOf" srcId="{50E2F07C-D66E-418E-8ACF-077535F689EA}" destId="{76B0304F-CBB8-4038-9F5F-396A481B9E4A}" srcOrd="2" destOrd="0" presId="urn:microsoft.com/office/officeart/2005/8/layout/orgChart1"/>
    <dgm:cxn modelId="{C6740D25-EC6F-4B0F-B723-739B2B822E4D}" type="presParOf" srcId="{4CEE49DF-9811-40A2-B1E0-256238C8DAB5}" destId="{61E3093E-8668-43B6-AFEF-A12BE1A9B5DF}" srcOrd="2" destOrd="0" presId="urn:microsoft.com/office/officeart/2005/8/layout/orgChart1"/>
    <dgm:cxn modelId="{FA4D880B-A146-45E0-8863-3781C0D86861}" type="presParOf" srcId="{4CEE49DF-9811-40A2-B1E0-256238C8DAB5}" destId="{E27E2FF6-AB8F-4762-9FA7-180206E2B9E7}" srcOrd="3" destOrd="0" presId="urn:microsoft.com/office/officeart/2005/8/layout/orgChart1"/>
    <dgm:cxn modelId="{A6B62262-85DD-40BE-BE3B-0DB8E83ECC41}" type="presParOf" srcId="{E27E2FF6-AB8F-4762-9FA7-180206E2B9E7}" destId="{A67DE0DE-EB65-48A5-A029-53C2C38129AF}" srcOrd="0" destOrd="0" presId="urn:microsoft.com/office/officeart/2005/8/layout/orgChart1"/>
    <dgm:cxn modelId="{37FA484B-BC36-483B-9A0B-CEA3DA735D0A}" type="presParOf" srcId="{A67DE0DE-EB65-48A5-A029-53C2C38129AF}" destId="{AAD99E35-687C-4B89-B1C4-F9CBE74532A2}" srcOrd="0" destOrd="0" presId="urn:microsoft.com/office/officeart/2005/8/layout/orgChart1"/>
    <dgm:cxn modelId="{19C8568B-6EE3-4DD4-AB36-00A45F4AEE5F}" type="presParOf" srcId="{A67DE0DE-EB65-48A5-A029-53C2C38129AF}" destId="{438D0B8C-9048-4D4A-B52B-66E4995F7B87}" srcOrd="1" destOrd="0" presId="urn:microsoft.com/office/officeart/2005/8/layout/orgChart1"/>
    <dgm:cxn modelId="{5D3153BE-284E-4583-912A-0A88398818D2}" type="presParOf" srcId="{E27E2FF6-AB8F-4762-9FA7-180206E2B9E7}" destId="{6F3C3B1B-CDB2-442E-8E06-29888F317B12}" srcOrd="1" destOrd="0" presId="urn:microsoft.com/office/officeart/2005/8/layout/orgChart1"/>
    <dgm:cxn modelId="{0E31B6FE-2529-4B64-8132-2ED4C7A05CE7}" type="presParOf" srcId="{E27E2FF6-AB8F-4762-9FA7-180206E2B9E7}" destId="{D0767C79-7F7A-4C9B-98CB-9F95AEA705F4}" srcOrd="2" destOrd="0" presId="urn:microsoft.com/office/officeart/2005/8/layout/orgChart1"/>
    <dgm:cxn modelId="{A83E9365-2294-4916-8797-FD456A94FD2F}" type="presParOf" srcId="{4CEE49DF-9811-40A2-B1E0-256238C8DAB5}" destId="{33DF85D7-E47F-43F5-9F30-DC62F1FD8B28}" srcOrd="4" destOrd="0" presId="urn:microsoft.com/office/officeart/2005/8/layout/orgChart1"/>
    <dgm:cxn modelId="{969A247E-36EF-4449-B6E2-71A6EAD26695}" type="presParOf" srcId="{4CEE49DF-9811-40A2-B1E0-256238C8DAB5}" destId="{B8E3E5BB-C537-45EF-8325-2F00D03D700A}" srcOrd="5" destOrd="0" presId="urn:microsoft.com/office/officeart/2005/8/layout/orgChart1"/>
    <dgm:cxn modelId="{424E19B8-75B3-468B-A96E-08CABF8B1356}" type="presParOf" srcId="{B8E3E5BB-C537-45EF-8325-2F00D03D700A}" destId="{14DF8B3B-5695-4BFD-8B48-A76BD62367E0}" srcOrd="0" destOrd="0" presId="urn:microsoft.com/office/officeart/2005/8/layout/orgChart1"/>
    <dgm:cxn modelId="{CEA5E1F6-9FBD-4448-9A3E-3664C30DE423}" type="presParOf" srcId="{14DF8B3B-5695-4BFD-8B48-A76BD62367E0}" destId="{4CF7545F-B090-4EF8-A1F2-996C93D7FBEA}" srcOrd="0" destOrd="0" presId="urn:microsoft.com/office/officeart/2005/8/layout/orgChart1"/>
    <dgm:cxn modelId="{2B4BCF89-DFE4-4318-89EC-3F791351B8DD}" type="presParOf" srcId="{14DF8B3B-5695-4BFD-8B48-A76BD62367E0}" destId="{7F81521F-1470-4B9B-86D8-289B136A78FC}" srcOrd="1" destOrd="0" presId="urn:microsoft.com/office/officeart/2005/8/layout/orgChart1"/>
    <dgm:cxn modelId="{80075F9C-D24C-4C04-9D8F-162813D0797D}" type="presParOf" srcId="{B8E3E5BB-C537-45EF-8325-2F00D03D700A}" destId="{F2DE6572-545E-4E16-9546-DC172720EE7E}" srcOrd="1" destOrd="0" presId="urn:microsoft.com/office/officeart/2005/8/layout/orgChart1"/>
    <dgm:cxn modelId="{7DCB4A46-6B58-43D8-8C42-B4234B73017F}" type="presParOf" srcId="{B8E3E5BB-C537-45EF-8325-2F00D03D700A}" destId="{83FAEAFD-DE19-4078-B585-BFE10E0E057C}" srcOrd="2" destOrd="0" presId="urn:microsoft.com/office/officeart/2005/8/layout/orgChart1"/>
    <dgm:cxn modelId="{5054F585-6E53-42CB-81C5-3ED8419D3C6B}" type="presParOf" srcId="{84F2055F-4562-48EA-AE59-A2E5D6303D37}" destId="{6E298B7B-3023-4A72-BCDF-95593A3B24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EA0D2-4C0E-4A24-9F49-31C48D1F9F09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84BC615-1BEF-4FC9-A134-D786A6C33E17}" type="pres">
      <dgm:prSet presAssocID="{A7BEA0D2-4C0E-4A24-9F49-31C48D1F9F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FCCE54BE-D4F1-4E56-B902-522D80F1D412}" type="presOf" srcId="{A7BEA0D2-4C0E-4A24-9F49-31C48D1F9F09}" destId="{D84BC615-1BEF-4FC9-A134-D786A6C33E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EA0D2-4C0E-4A24-9F49-31C48D1F9F09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1880266D-9631-4A18-829F-8A1E177E2B5D}">
      <dgm:prSet/>
      <dgm:spPr/>
      <dgm:t>
        <a:bodyPr/>
        <a:lstStyle/>
        <a:p>
          <a:pPr marL="1162050" indent="-1162050" rtl="0"/>
          <a:r>
            <a:rPr lang="en-US" b="1" dirty="0" smtClean="0"/>
            <a:t>Objective:  </a:t>
          </a:r>
          <a:r>
            <a:rPr lang="en-US" dirty="0" smtClean="0"/>
            <a:t>Successful delivery of DNB and  development of Indian RF based -               -</a:t>
          </a:r>
          <a:r>
            <a:rPr lang="en-US" dirty="0" err="1" smtClean="0"/>
            <a:t>ve</a:t>
          </a:r>
          <a:r>
            <a:rPr lang="en-US" dirty="0" smtClean="0"/>
            <a:t> Neutral Beam system for Future Fusion Machine</a:t>
          </a:r>
          <a:endParaRPr lang="en-US" dirty="0"/>
        </a:p>
      </dgm:t>
    </dgm:pt>
    <dgm:pt modelId="{7EF15CE9-B830-474B-B8F2-99ED0D3F02D7}" type="parTrans" cxnId="{B7D43B92-00C5-46A9-82E6-F165F3428868}">
      <dgm:prSet/>
      <dgm:spPr/>
      <dgm:t>
        <a:bodyPr/>
        <a:lstStyle/>
        <a:p>
          <a:endParaRPr lang="en-IN"/>
        </a:p>
      </dgm:t>
    </dgm:pt>
    <dgm:pt modelId="{47398BDA-D0C4-4AD2-A161-08526C4E188C}" type="sibTrans" cxnId="{B7D43B92-00C5-46A9-82E6-F165F3428868}">
      <dgm:prSet/>
      <dgm:spPr/>
      <dgm:t>
        <a:bodyPr/>
        <a:lstStyle/>
        <a:p>
          <a:endParaRPr lang="en-IN"/>
        </a:p>
      </dgm:t>
    </dgm:pt>
    <dgm:pt modelId="{88D3C8AE-302E-4D1A-BC02-BCCD8B1D0869}">
      <dgm:prSet/>
      <dgm:spPr/>
      <dgm:t>
        <a:bodyPr/>
        <a:lstStyle/>
        <a:p>
          <a:pPr rtl="0"/>
          <a:r>
            <a:rPr lang="en-US" dirty="0" smtClean="0"/>
            <a:t>For understand the physics and engineering aspects of neutral beams : Three test facilities planed </a:t>
          </a:r>
          <a:endParaRPr lang="en-IN" dirty="0"/>
        </a:p>
      </dgm:t>
    </dgm:pt>
    <dgm:pt modelId="{5475451F-913E-47A1-9BE9-ED0371B7A56B}" type="parTrans" cxnId="{8762FD07-B2D9-4FC9-9D1E-D7219422E159}">
      <dgm:prSet/>
      <dgm:spPr/>
      <dgm:t>
        <a:bodyPr/>
        <a:lstStyle/>
        <a:p>
          <a:endParaRPr lang="en-IN"/>
        </a:p>
      </dgm:t>
    </dgm:pt>
    <dgm:pt modelId="{C7CF684E-CAA8-4204-8B2A-EB07F77C1955}" type="sibTrans" cxnId="{8762FD07-B2D9-4FC9-9D1E-D7219422E159}">
      <dgm:prSet/>
      <dgm:spPr/>
      <dgm:t>
        <a:bodyPr/>
        <a:lstStyle/>
        <a:p>
          <a:endParaRPr lang="en-IN"/>
        </a:p>
      </dgm:t>
    </dgm:pt>
    <dgm:pt modelId="{D84BC615-1BEF-4FC9-A134-D786A6C33E17}" type="pres">
      <dgm:prSet presAssocID="{A7BEA0D2-4C0E-4A24-9F49-31C48D1F9F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FDFCA4A-1821-4AD3-92B6-1D16BCA0FCAF}" type="pres">
      <dgm:prSet presAssocID="{1880266D-9631-4A18-829F-8A1E177E2B5D}" presName="parentText" presStyleLbl="node1" presStyleIdx="0" presStyleCnt="2" custLinFactY="-99048" custLinFactNeighborX="-16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5B3511-5214-406F-89D3-E65CE03EE0AA}" type="pres">
      <dgm:prSet presAssocID="{47398BDA-D0C4-4AD2-A161-08526C4E188C}" presName="spacer" presStyleCnt="0"/>
      <dgm:spPr/>
      <dgm:t>
        <a:bodyPr/>
        <a:lstStyle/>
        <a:p>
          <a:endParaRPr lang="en-IN"/>
        </a:p>
      </dgm:t>
    </dgm:pt>
    <dgm:pt modelId="{0A2CBD5F-ACCC-4558-91C5-2FDA3CEE83D4}" type="pres">
      <dgm:prSet presAssocID="{88D3C8AE-302E-4D1A-BC02-BCCD8B1D0869}" presName="parentText" presStyleLbl="node1" presStyleIdx="1" presStyleCnt="2" custLinFactNeighborX="-848" custLinFactNeighborY="-4999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46351A9-1E5F-41AF-BEA8-A8704169B428}" type="presOf" srcId="{88D3C8AE-302E-4D1A-BC02-BCCD8B1D0869}" destId="{0A2CBD5F-ACCC-4558-91C5-2FDA3CEE83D4}" srcOrd="0" destOrd="0" presId="urn:microsoft.com/office/officeart/2005/8/layout/vList2"/>
    <dgm:cxn modelId="{F7EF7918-DBA2-4E26-A9F4-BBA95D54C1FC}" type="presOf" srcId="{A7BEA0D2-4C0E-4A24-9F49-31C48D1F9F09}" destId="{D84BC615-1BEF-4FC9-A134-D786A6C33E17}" srcOrd="0" destOrd="0" presId="urn:microsoft.com/office/officeart/2005/8/layout/vList2"/>
    <dgm:cxn modelId="{B7D43B92-00C5-46A9-82E6-F165F3428868}" srcId="{A7BEA0D2-4C0E-4A24-9F49-31C48D1F9F09}" destId="{1880266D-9631-4A18-829F-8A1E177E2B5D}" srcOrd="0" destOrd="0" parTransId="{7EF15CE9-B830-474B-B8F2-99ED0D3F02D7}" sibTransId="{47398BDA-D0C4-4AD2-A161-08526C4E188C}"/>
    <dgm:cxn modelId="{DFB8AAB6-01DC-40B0-9079-AB5C7865288B}" type="presOf" srcId="{1880266D-9631-4A18-829F-8A1E177E2B5D}" destId="{BFDFCA4A-1821-4AD3-92B6-1D16BCA0FCAF}" srcOrd="0" destOrd="0" presId="urn:microsoft.com/office/officeart/2005/8/layout/vList2"/>
    <dgm:cxn modelId="{8762FD07-B2D9-4FC9-9D1E-D7219422E159}" srcId="{A7BEA0D2-4C0E-4A24-9F49-31C48D1F9F09}" destId="{88D3C8AE-302E-4D1A-BC02-BCCD8B1D0869}" srcOrd="1" destOrd="0" parTransId="{5475451F-913E-47A1-9BE9-ED0371B7A56B}" sibTransId="{C7CF684E-CAA8-4204-8B2A-EB07F77C1955}"/>
    <dgm:cxn modelId="{F25CC3E7-6BB3-4717-86BA-D826A294BADD}" type="presParOf" srcId="{D84BC615-1BEF-4FC9-A134-D786A6C33E17}" destId="{BFDFCA4A-1821-4AD3-92B6-1D16BCA0FCAF}" srcOrd="0" destOrd="0" presId="urn:microsoft.com/office/officeart/2005/8/layout/vList2"/>
    <dgm:cxn modelId="{2823C870-7BD8-4B95-B214-CC9E136EBC47}" type="presParOf" srcId="{D84BC615-1BEF-4FC9-A134-D786A6C33E17}" destId="{BA5B3511-5214-406F-89D3-E65CE03EE0AA}" srcOrd="1" destOrd="0" presId="urn:microsoft.com/office/officeart/2005/8/layout/vList2"/>
    <dgm:cxn modelId="{B9805766-9885-4771-B82C-0DEC7FFD3CCB}" type="presParOf" srcId="{D84BC615-1BEF-4FC9-A134-D786A6C33E17}" destId="{0A2CBD5F-ACCC-4558-91C5-2FDA3CEE83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4D4E1-33A0-4126-9C82-B728D14C6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4EE332-3F6E-4D0A-B99F-DE6383E3BD7E}" type="pres">
      <dgm:prSet presAssocID="{B394D4E1-33A0-4126-9C82-B728D14C6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1066546-73FE-49A0-A927-ED323830144F}" type="presOf" srcId="{B394D4E1-33A0-4126-9C82-B728D14C6B24}" destId="{BF4EE332-3F6E-4D0A-B99F-DE6383E3B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A35E6E-B4F2-49D8-AAD9-4B75FCAEF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7A7AC-CEA1-4B19-884E-45D8D3E31851}" type="pres">
      <dgm:prSet presAssocID="{D9A35E6E-B4F2-49D8-AAD9-4B75FCAEF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51802-F196-4C7C-9496-A16F631B71BC}" type="presOf" srcId="{D9A35E6E-B4F2-49D8-AAD9-4B75FCAEF2E1}" destId="{9797A7AC-CEA1-4B19-884E-45D8D3E318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A35E6E-B4F2-49D8-AAD9-4B75FCAEF2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7A7AC-CEA1-4B19-884E-45D8D3E31851}" type="pres">
      <dgm:prSet presAssocID="{D9A35E6E-B4F2-49D8-AAD9-4B75FCAEF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FD534-B910-4B61-AC2F-8E68AE93B260}" type="presOf" srcId="{D9A35E6E-B4F2-49D8-AAD9-4B75FCAEF2E1}" destId="{9797A7AC-CEA1-4B19-884E-45D8D3E318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94D4E1-33A0-4126-9C82-B728D14C6B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4F215A-BEBD-4A58-AA56-C4AF64D8CDED}">
      <dgm:prSet custT="1"/>
      <dgm:spPr/>
      <dgm:t>
        <a:bodyPr/>
        <a:lstStyle/>
        <a:p>
          <a:pPr algn="l"/>
          <a:r>
            <a:rPr lang="en-US" sz="2000" b="1" dirty="0" smtClean="0"/>
            <a:t>In house Design and development of different types of Fiber optics links</a:t>
          </a:r>
          <a:endParaRPr lang="en-US" sz="2000" dirty="0"/>
        </a:p>
      </dgm:t>
    </dgm:pt>
    <dgm:pt modelId="{AE989191-4888-4729-B1ED-F21138FA821F}" type="parTrans" cxnId="{6D6F2F42-3A28-4C74-9F13-D0287EE094FE}">
      <dgm:prSet/>
      <dgm:spPr/>
      <dgm:t>
        <a:bodyPr/>
        <a:lstStyle/>
        <a:p>
          <a:pPr algn="l"/>
          <a:endParaRPr lang="en-US" sz="2000"/>
        </a:p>
      </dgm:t>
    </dgm:pt>
    <dgm:pt modelId="{5B852A72-3931-46D4-B2CC-17EBA41969EF}" type="sibTrans" cxnId="{6D6F2F42-3A28-4C74-9F13-D0287EE094FE}">
      <dgm:prSet/>
      <dgm:spPr/>
      <dgm:t>
        <a:bodyPr/>
        <a:lstStyle/>
        <a:p>
          <a:pPr algn="l"/>
          <a:endParaRPr lang="en-US" sz="2000"/>
        </a:p>
      </dgm:t>
    </dgm:pt>
    <dgm:pt modelId="{BF4EE332-3F6E-4D0A-B99F-DE6383E3BD7E}" type="pres">
      <dgm:prSet presAssocID="{B394D4E1-33A0-4126-9C82-B728D14C6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9A6ED-3708-421B-9C22-9F9B1A0529A9}" type="pres">
      <dgm:prSet presAssocID="{5B4F215A-BEBD-4A58-AA56-C4AF64D8CDED}" presName="parentText" presStyleLbl="node1" presStyleIdx="0" presStyleCnt="1" custScaleX="103846" custScaleY="394183" custLinFactNeighborY="-65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A260E-E19F-4F4D-80DE-52962FD22CED}" type="presOf" srcId="{5B4F215A-BEBD-4A58-AA56-C4AF64D8CDED}" destId="{CEE9A6ED-3708-421B-9C22-9F9B1A0529A9}" srcOrd="0" destOrd="0" presId="urn:microsoft.com/office/officeart/2005/8/layout/vList2"/>
    <dgm:cxn modelId="{6D6F2F42-3A28-4C74-9F13-D0287EE094FE}" srcId="{B394D4E1-33A0-4126-9C82-B728D14C6B24}" destId="{5B4F215A-BEBD-4A58-AA56-C4AF64D8CDED}" srcOrd="0" destOrd="0" parTransId="{AE989191-4888-4729-B1ED-F21138FA821F}" sibTransId="{5B852A72-3931-46D4-B2CC-17EBA41969EF}"/>
    <dgm:cxn modelId="{81F81344-FFB0-4C46-B024-5FC447B72F0A}" type="presOf" srcId="{B394D4E1-33A0-4126-9C82-B728D14C6B24}" destId="{BF4EE332-3F6E-4D0A-B99F-DE6383E3BD7E}" srcOrd="0" destOrd="0" presId="urn:microsoft.com/office/officeart/2005/8/layout/vList2"/>
    <dgm:cxn modelId="{FCF841C6-A42B-4A3C-ACFA-0234EF838FB8}" type="presParOf" srcId="{BF4EE332-3F6E-4D0A-B99F-DE6383E3BD7E}" destId="{CEE9A6ED-3708-421B-9C22-9F9B1A052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94D4E1-33A0-4126-9C82-B728D14C6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F215A-BEBD-4A58-AA56-C4AF64D8CDED}">
      <dgm:prSet custT="1"/>
      <dgm:spPr/>
      <dgm:t>
        <a:bodyPr/>
        <a:lstStyle/>
        <a:p>
          <a:pPr algn="ctr"/>
          <a:r>
            <a:rPr lang="en-US" sz="2000" b="1" dirty="0" smtClean="0"/>
            <a:t>Front- end signal conditioning in DACS system</a:t>
          </a:r>
          <a:endParaRPr lang="en-US" sz="2000" dirty="0"/>
        </a:p>
      </dgm:t>
    </dgm:pt>
    <dgm:pt modelId="{5B852A72-3931-46D4-B2CC-17EBA41969EF}" type="sibTrans" cxnId="{6D6F2F42-3A28-4C74-9F13-D0287EE094FE}">
      <dgm:prSet/>
      <dgm:spPr/>
      <dgm:t>
        <a:bodyPr/>
        <a:lstStyle/>
        <a:p>
          <a:endParaRPr lang="en-US" sz="2000"/>
        </a:p>
      </dgm:t>
    </dgm:pt>
    <dgm:pt modelId="{AE989191-4888-4729-B1ED-F21138FA821F}" type="parTrans" cxnId="{6D6F2F42-3A28-4C74-9F13-D0287EE094FE}">
      <dgm:prSet/>
      <dgm:spPr/>
      <dgm:t>
        <a:bodyPr/>
        <a:lstStyle/>
        <a:p>
          <a:endParaRPr lang="en-US" sz="2000"/>
        </a:p>
      </dgm:t>
    </dgm:pt>
    <dgm:pt modelId="{BF4EE332-3F6E-4D0A-B99F-DE6383E3BD7E}" type="pres">
      <dgm:prSet presAssocID="{B394D4E1-33A0-4126-9C82-B728D14C6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9A6ED-3708-421B-9C22-9F9B1A0529A9}" type="pres">
      <dgm:prSet presAssocID="{5B4F215A-BEBD-4A58-AA56-C4AF64D8CDED}" presName="parentText" presStyleLbl="node1" presStyleIdx="0" presStyleCnt="1" custScaleY="394183" custLinFactNeighborY="565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4CF32-66CF-438A-A190-9392863C22D1}" type="presOf" srcId="{B394D4E1-33A0-4126-9C82-B728D14C6B24}" destId="{BF4EE332-3F6E-4D0A-B99F-DE6383E3BD7E}" srcOrd="0" destOrd="0" presId="urn:microsoft.com/office/officeart/2005/8/layout/vList2"/>
    <dgm:cxn modelId="{6D6F2F42-3A28-4C74-9F13-D0287EE094FE}" srcId="{B394D4E1-33A0-4126-9C82-B728D14C6B24}" destId="{5B4F215A-BEBD-4A58-AA56-C4AF64D8CDED}" srcOrd="0" destOrd="0" parTransId="{AE989191-4888-4729-B1ED-F21138FA821F}" sibTransId="{5B852A72-3931-46D4-B2CC-17EBA41969EF}"/>
    <dgm:cxn modelId="{12E7D31A-ADD9-48DE-99E9-3F3352C6A98C}" type="presOf" srcId="{5B4F215A-BEBD-4A58-AA56-C4AF64D8CDED}" destId="{CEE9A6ED-3708-421B-9C22-9F9B1A0529A9}" srcOrd="0" destOrd="0" presId="urn:microsoft.com/office/officeart/2005/8/layout/vList2"/>
    <dgm:cxn modelId="{AD971CD6-3F69-45FD-A4FD-20EB4514D4BE}" type="presParOf" srcId="{BF4EE332-3F6E-4D0A-B99F-DE6383E3BD7E}" destId="{CEE9A6ED-3708-421B-9C22-9F9B1A0529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A0374-FA69-4D78-A37C-33137E102A41}">
      <dsp:nvSpPr>
        <dsp:cNvPr id="0" name=""/>
        <dsp:cNvSpPr/>
      </dsp:nvSpPr>
      <dsp:spPr>
        <a:xfrm>
          <a:off x="0" y="385939"/>
          <a:ext cx="8029604" cy="165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Overview On Development Of Various Data Acquisition and Control Systems For Indian Negative Neutral Beam Development Program</a:t>
          </a:r>
          <a:endParaRPr lang="en-IN" sz="2400" b="1" kern="1200" dirty="0"/>
        </a:p>
      </dsp:txBody>
      <dsp:txXfrm>
        <a:off x="80974" y="466913"/>
        <a:ext cx="7867656" cy="14968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85D7-E47F-43F5-9F30-DC62F1FD8B28}">
      <dsp:nvSpPr>
        <dsp:cNvPr id="0" name=""/>
        <dsp:cNvSpPr/>
      </dsp:nvSpPr>
      <dsp:spPr>
        <a:xfrm>
          <a:off x="4352070" y="2206828"/>
          <a:ext cx="3120269" cy="44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97"/>
              </a:lnTo>
              <a:lnTo>
                <a:pt x="3120269" y="154897"/>
              </a:lnTo>
              <a:lnTo>
                <a:pt x="3120269" y="4408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093E-8668-43B6-AFEF-A12BE1A9B5DF}">
      <dsp:nvSpPr>
        <dsp:cNvPr id="0" name=""/>
        <dsp:cNvSpPr/>
      </dsp:nvSpPr>
      <dsp:spPr>
        <a:xfrm>
          <a:off x="4291591" y="2206828"/>
          <a:ext cx="91440" cy="419176"/>
        </a:xfrm>
        <a:custGeom>
          <a:avLst/>
          <a:gdLst/>
          <a:ahLst/>
          <a:cxnLst/>
          <a:rect l="0" t="0" r="0" b="0"/>
          <a:pathLst>
            <a:path>
              <a:moveTo>
                <a:pt x="60478" y="0"/>
              </a:moveTo>
              <a:lnTo>
                <a:pt x="60478" y="133262"/>
              </a:lnTo>
              <a:lnTo>
                <a:pt x="45720" y="133262"/>
              </a:lnTo>
              <a:lnTo>
                <a:pt x="45720" y="4191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1F1B8-F711-4A5F-8460-1F21EF0FA4ED}">
      <dsp:nvSpPr>
        <dsp:cNvPr id="0" name=""/>
        <dsp:cNvSpPr/>
      </dsp:nvSpPr>
      <dsp:spPr>
        <a:xfrm>
          <a:off x="1336907" y="2206828"/>
          <a:ext cx="3015162" cy="436372"/>
        </a:xfrm>
        <a:custGeom>
          <a:avLst/>
          <a:gdLst/>
          <a:ahLst/>
          <a:cxnLst/>
          <a:rect l="0" t="0" r="0" b="0"/>
          <a:pathLst>
            <a:path>
              <a:moveTo>
                <a:pt x="3015162" y="0"/>
              </a:moveTo>
              <a:lnTo>
                <a:pt x="3015162" y="150458"/>
              </a:lnTo>
              <a:lnTo>
                <a:pt x="0" y="150458"/>
              </a:lnTo>
              <a:lnTo>
                <a:pt x="0" y="4363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A669B-87D2-48EF-9CAB-CD64667515FA}">
      <dsp:nvSpPr>
        <dsp:cNvPr id="0" name=""/>
        <dsp:cNvSpPr/>
      </dsp:nvSpPr>
      <dsp:spPr>
        <a:xfrm>
          <a:off x="214316" y="1586722"/>
          <a:ext cx="8275508" cy="620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TEST FACILITIES</a:t>
          </a:r>
          <a:endParaRPr lang="en-US" sz="3600" kern="1200" dirty="0"/>
        </a:p>
      </dsp:txBody>
      <dsp:txXfrm>
        <a:off x="214316" y="1586722"/>
        <a:ext cx="8275508" cy="620105"/>
      </dsp:txXfrm>
    </dsp:sp>
    <dsp:sp modelId="{F8BD3309-592C-409C-A8D9-8CC808151778}">
      <dsp:nvSpPr>
        <dsp:cNvPr id="0" name=""/>
        <dsp:cNvSpPr/>
      </dsp:nvSpPr>
      <dsp:spPr>
        <a:xfrm>
          <a:off x="71441" y="2643200"/>
          <a:ext cx="2530933" cy="995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ROBIN</a:t>
          </a:r>
          <a:endParaRPr lang="en-US" sz="3600" kern="1200" dirty="0"/>
        </a:p>
      </dsp:txBody>
      <dsp:txXfrm>
        <a:off x="71441" y="2643200"/>
        <a:ext cx="2530933" cy="995700"/>
      </dsp:txXfrm>
    </dsp:sp>
    <dsp:sp modelId="{AAD99E35-687C-4B89-B1C4-F9CBE74532A2}">
      <dsp:nvSpPr>
        <dsp:cNvPr id="0" name=""/>
        <dsp:cNvSpPr/>
      </dsp:nvSpPr>
      <dsp:spPr>
        <a:xfrm>
          <a:off x="3071844" y="2626004"/>
          <a:ext cx="2530933" cy="9957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Twin Source</a:t>
          </a:r>
          <a:endParaRPr lang="en-US" sz="3600" kern="1200" dirty="0"/>
        </a:p>
      </dsp:txBody>
      <dsp:txXfrm>
        <a:off x="3071844" y="2626004"/>
        <a:ext cx="2530933" cy="995700"/>
      </dsp:txXfrm>
    </dsp:sp>
    <dsp:sp modelId="{4CF7545F-B090-4EF8-A1F2-996C93D7FBEA}">
      <dsp:nvSpPr>
        <dsp:cNvPr id="0" name=""/>
        <dsp:cNvSpPr/>
      </dsp:nvSpPr>
      <dsp:spPr>
        <a:xfrm>
          <a:off x="6206872" y="2647638"/>
          <a:ext cx="2530933" cy="9957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IN-TF</a:t>
          </a:r>
          <a:endParaRPr lang="en-US" sz="3600" kern="1200" dirty="0"/>
        </a:p>
      </dsp:txBody>
      <dsp:txXfrm>
        <a:off x="6206872" y="2647638"/>
        <a:ext cx="2530933" cy="995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FCA4A-1821-4AD3-92B6-1D16BCA0FCAF}">
      <dsp:nvSpPr>
        <dsp:cNvPr id="0" name=""/>
        <dsp:cNvSpPr/>
      </dsp:nvSpPr>
      <dsp:spPr>
        <a:xfrm>
          <a:off x="0" y="0"/>
          <a:ext cx="8429652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62050" lvl="0" indent="-116205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Objective:  </a:t>
          </a:r>
          <a:r>
            <a:rPr lang="en-US" sz="1700" kern="1200" dirty="0" smtClean="0"/>
            <a:t>Successful delivery of DNB and  development of Indian RF based -               -</a:t>
          </a:r>
          <a:r>
            <a:rPr lang="en-US" sz="1700" kern="1200" dirty="0" err="1" smtClean="0"/>
            <a:t>ve</a:t>
          </a:r>
          <a:r>
            <a:rPr lang="en-US" sz="1700" kern="1200" dirty="0" smtClean="0"/>
            <a:t> Neutral Beam system for Future Fusion Machine</a:t>
          </a:r>
          <a:endParaRPr lang="en-US" sz="1700" kern="1200" dirty="0"/>
        </a:p>
      </dsp:txBody>
      <dsp:txXfrm>
        <a:off x="32041" y="32041"/>
        <a:ext cx="8365570" cy="592288"/>
      </dsp:txXfrm>
    </dsp:sp>
    <dsp:sp modelId="{0A2CBD5F-ACCC-4558-91C5-2FDA3CEE83D4}">
      <dsp:nvSpPr>
        <dsp:cNvPr id="0" name=""/>
        <dsp:cNvSpPr/>
      </dsp:nvSpPr>
      <dsp:spPr>
        <a:xfrm>
          <a:off x="0" y="714380"/>
          <a:ext cx="8429652" cy="6563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For understand the physics and engineering aspects of neutral beams : Three test facilities planed </a:t>
          </a:r>
          <a:endParaRPr lang="en-IN" sz="1700" kern="1200" dirty="0"/>
        </a:p>
      </dsp:txBody>
      <dsp:txXfrm>
        <a:off x="32041" y="746421"/>
        <a:ext cx="8365570" cy="592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A8EC-EB9C-4BD5-B231-6BD3C389BBAD}" type="datetimeFigureOut">
              <a:rPr lang="en-US" smtClean="0"/>
              <a:t>4/21/2015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9AE8-BD64-484D-888D-FABE1A91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30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2EE1-9E3D-45BC-86D0-2745930B3D5A}" type="datetimeFigureOut">
              <a:rPr lang="en-IN" smtClean="0"/>
              <a:pPr/>
              <a:t>21-04-2015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6847-F1EA-468B-89D2-5EAA171590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99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6847-F1EA-468B-89D2-5EAA1715905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52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C6CD-344B-4F39-BDD1-A6D73112D3C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6847-F1EA-468B-89D2-5EAA17159059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C6CD-344B-4F39-BDD1-A6D73112D3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C6CD-344B-4F39-BDD1-A6D73112D3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6847-F1EA-468B-89D2-5EAA17159059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FFCB-3C0A-46B2-A128-1FC0B99E67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BC6CD-344B-4F39-BDD1-A6D73112D3C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mtClean="0"/>
              <a:t>N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6847-F1EA-468B-89D2-5EAA17159059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mtClean="0"/>
              <a:t>N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B6847-F1EA-468B-89D2-5EAA17159059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6500136"/>
            <a:ext cx="3500438" cy="357888"/>
          </a:xfrm>
          <a:prstGeom prst="snip1Rect">
            <a:avLst>
              <a:gd name="adj" fmla="val 50000"/>
            </a:avLst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 smtClean="0"/>
              <a:t>10</a:t>
            </a:r>
            <a:r>
              <a:rPr lang="en-IN" sz="1600" b="1" baseline="30000" dirty="0" smtClean="0"/>
              <a:t>th</a:t>
            </a:r>
            <a:r>
              <a:rPr lang="en-IN" sz="1600" b="1" baseline="0" dirty="0" smtClean="0"/>
              <a:t> </a:t>
            </a:r>
            <a:r>
              <a:rPr lang="en-IN" sz="1600" b="1" dirty="0" smtClean="0"/>
              <a:t>IAEA-TM 2015, INDIA</a:t>
            </a:r>
            <a:endParaRPr lang="en-IN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357563" y="6643712"/>
            <a:ext cx="4572000" cy="214312"/>
          </a:xfrm>
          <a:prstGeom prst="rect">
            <a:avLst/>
          </a:prstGeom>
          <a:solidFill>
            <a:srgbClr val="392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pic>
        <p:nvPicPr>
          <p:cNvPr id="6" name="Picture 9" descr="logo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14890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00726"/>
          </a:xfrm>
          <a:prstGeom prst="roundRect">
            <a:avLst>
              <a:gd name="adj" fmla="val 5585"/>
            </a:avLst>
          </a:prstGeom>
          <a:ln w="25400" cap="rnd">
            <a:noFill/>
          </a:ln>
        </p:spPr>
        <p:txBody>
          <a:bodyPr/>
          <a:lstStyle>
            <a:lvl1pPr>
              <a:defRPr sz="2400" b="1">
                <a:solidFill>
                  <a:srgbClr val="392AAC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 b="1">
                <a:solidFill>
                  <a:srgbClr val="392AAC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800" b="1">
                <a:solidFill>
                  <a:srgbClr val="392AAC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 b="1">
                <a:solidFill>
                  <a:srgbClr val="392AAC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600" b="1">
                <a:solidFill>
                  <a:srgbClr val="392AAC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572164" cy="500066"/>
          </a:xfrm>
          <a:prstGeom prst="round2DiagRect">
            <a:avLst/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/>
          <a:lstStyle>
            <a:lvl1pPr>
              <a:defRPr sz="32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74"/>
            <a:ext cx="1857375" cy="222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C8C2467-B864-45A2-A162-661A6A417432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9A6FAAC-6DB5-4683-AFDB-998F4C816EEC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0162-9760-4BEB-AA27-C08344AC543D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62B5-F69C-45C0-8C49-EA02070D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0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202113" y="6635750"/>
            <a:ext cx="1857375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fld id="{5E715DE5-F18F-4C50-91E6-0CB65AAA358C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13" y="6572250"/>
            <a:ext cx="2762250" cy="24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IN" dirty="0" smtClean="0"/>
              <a:t>10 </a:t>
            </a:r>
            <a:r>
              <a:rPr lang="en-IN" dirty="0" err="1" smtClean="0"/>
              <a:t>th</a:t>
            </a:r>
            <a:r>
              <a:rPr lang="en-IN" dirty="0" smtClean="0"/>
              <a:t> IAEA-TM 2015, INDIA</a:t>
            </a:r>
            <a:endParaRPr lang="en-IN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25" y="6429375"/>
            <a:ext cx="1285875" cy="41751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392AAC"/>
          </a:solidFill>
          <a:ln>
            <a:solidFill>
              <a:srgbClr val="392AAC"/>
            </a:solidFill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fld id="{99A6FAAC-6DB5-4683-AFDB-998F4C816EE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21.pn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1643050"/>
          <a:ext cx="8029604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64" y="4357694"/>
            <a:ext cx="7286676" cy="2286016"/>
          </a:xfrm>
        </p:spPr>
        <p:txBody>
          <a:bodyPr/>
          <a:lstStyle/>
          <a:p>
            <a:r>
              <a:rPr lang="en-IN" sz="1800" i="1" u="sng" dirty="0" err="1" smtClean="0">
                <a:solidFill>
                  <a:schemeClr val="tx1"/>
                </a:solidFill>
              </a:rPr>
              <a:t>Jignesh</a:t>
            </a:r>
            <a:r>
              <a:rPr lang="en-IN" sz="1800" i="1" u="sng" dirty="0" smtClean="0">
                <a:solidFill>
                  <a:schemeClr val="tx1"/>
                </a:solidFill>
              </a:rPr>
              <a:t> Soni</a:t>
            </a:r>
            <a:r>
              <a:rPr lang="en-IN" sz="1800" i="1" u="sng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 R. Yadav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H. Tyagi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A. Gahluat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 G. Bansal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                   M. Bandyopadhay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K. Parmar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,K. Pandya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 V. Mahesh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, D. Parmar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              C.  Rotti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S. Shah</a:t>
            </a:r>
            <a:r>
              <a:rPr lang="en-IN" sz="1800" baseline="30000" dirty="0" smtClean="0">
                <a:solidFill>
                  <a:schemeClr val="tx1"/>
                </a:solidFill>
              </a:rPr>
              <a:t>2</a:t>
            </a:r>
            <a:r>
              <a:rPr lang="en-IN" sz="1800" dirty="0" smtClean="0">
                <a:solidFill>
                  <a:schemeClr val="tx1"/>
                </a:solidFill>
              </a:rPr>
              <a:t>,   H. Mistri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  <a:r>
              <a:rPr lang="en-IN" sz="1800" dirty="0" smtClean="0">
                <a:solidFill>
                  <a:schemeClr val="tx1"/>
                </a:solidFill>
              </a:rPr>
              <a:t>and A. Chakraborty</a:t>
            </a:r>
            <a:r>
              <a:rPr lang="en-IN" sz="1800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IN" sz="1600" dirty="0" smtClean="0">
              <a:solidFill>
                <a:schemeClr val="tx1"/>
              </a:solidFill>
            </a:endParaRPr>
          </a:p>
          <a:p>
            <a:r>
              <a:rPr lang="en-IN" sz="1500" dirty="0" smtClean="0">
                <a:solidFill>
                  <a:schemeClr val="tx1"/>
                </a:solidFill>
              </a:rPr>
              <a:t>1 Institute For Plasma Research, </a:t>
            </a:r>
            <a:r>
              <a:rPr lang="en-IN" sz="1500" dirty="0" err="1" smtClean="0">
                <a:solidFill>
                  <a:schemeClr val="tx1"/>
                </a:solidFill>
              </a:rPr>
              <a:t>Bhat</a:t>
            </a:r>
            <a:r>
              <a:rPr lang="en-IN" sz="1500" dirty="0" smtClean="0">
                <a:solidFill>
                  <a:schemeClr val="tx1"/>
                </a:solidFill>
              </a:rPr>
              <a:t>, </a:t>
            </a:r>
            <a:r>
              <a:rPr lang="en-IN" sz="1500" dirty="0" err="1" smtClean="0">
                <a:solidFill>
                  <a:schemeClr val="tx1"/>
                </a:solidFill>
              </a:rPr>
              <a:t>Gandhinagar</a:t>
            </a:r>
            <a:r>
              <a:rPr lang="en-IN" sz="1500" dirty="0" smtClean="0">
                <a:solidFill>
                  <a:schemeClr val="tx1"/>
                </a:solidFill>
              </a:rPr>
              <a:t>, Gujarat, India</a:t>
            </a:r>
          </a:p>
          <a:p>
            <a:r>
              <a:rPr lang="en-IN" sz="1500" dirty="0" smtClean="0">
                <a:solidFill>
                  <a:schemeClr val="tx1"/>
                </a:solidFill>
              </a:rPr>
              <a:t>2 ITER-India, Institute For Plasma Research, </a:t>
            </a:r>
            <a:r>
              <a:rPr lang="en-IN" sz="1500" dirty="0" err="1" smtClean="0">
                <a:solidFill>
                  <a:schemeClr val="tx1"/>
                </a:solidFill>
              </a:rPr>
              <a:t>Bhat</a:t>
            </a:r>
            <a:r>
              <a:rPr lang="en-IN" sz="1500" dirty="0" smtClean="0">
                <a:solidFill>
                  <a:schemeClr val="tx1"/>
                </a:solidFill>
              </a:rPr>
              <a:t>, </a:t>
            </a:r>
            <a:r>
              <a:rPr lang="en-IN" sz="1500" dirty="0" err="1" smtClean="0">
                <a:solidFill>
                  <a:schemeClr val="tx1"/>
                </a:solidFill>
              </a:rPr>
              <a:t>Gandhinagar</a:t>
            </a:r>
            <a:r>
              <a:rPr lang="en-IN" sz="1500" dirty="0" smtClean="0">
                <a:solidFill>
                  <a:schemeClr val="tx1"/>
                </a:solidFill>
              </a:rPr>
              <a:t>, Gujarat, India</a:t>
            </a:r>
          </a:p>
          <a:p>
            <a:r>
              <a:rPr lang="en-IN" sz="1500" dirty="0" smtClean="0">
                <a:solidFill>
                  <a:schemeClr val="tx1"/>
                </a:solidFill>
              </a:rPr>
              <a:t>email : jsoni@ipr.res.in</a:t>
            </a:r>
          </a:p>
          <a:p>
            <a:endParaRPr lang="en-IN" sz="1200" dirty="0" smtClean="0"/>
          </a:p>
          <a:p>
            <a:endParaRPr lang="en-IN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0" y="785834"/>
            <a:ext cx="71497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72164" cy="500066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ROBIN DAQ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REPOT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Beam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mode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19F-38ED-46E2-888A-CF21D308705D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500174"/>
          <a:ext cx="8991600" cy="55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0" y="0"/>
          <a:ext cx="91440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494394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B0F0"/>
                </a:solidFill>
              </a:rPr>
              <a:t>Two types of signal isolation scheme :</a:t>
            </a:r>
          </a:p>
          <a:p>
            <a:pPr marL="571500" indent="-342900">
              <a:buAutoNum type="arabicParenBoth"/>
            </a:pPr>
            <a:r>
              <a:rPr lang="en-US" sz="1600" dirty="0" smtClean="0"/>
              <a:t>Fiber optics isolation for  sub-system floated at high voltage (~ 35 KV) potential </a:t>
            </a:r>
          </a:p>
          <a:p>
            <a:pPr marL="571500" indent="-342900"/>
            <a:r>
              <a:rPr lang="en-US" sz="1600" dirty="0" smtClean="0"/>
              <a:t>      (in-house development)</a:t>
            </a:r>
          </a:p>
          <a:p>
            <a:pPr marL="571500" indent="-342900"/>
            <a:r>
              <a:rPr lang="en-US" sz="1600" dirty="0" smtClean="0"/>
              <a:t>(2) Galvanic isolation for sub-system connected at ground level (COTS item)</a:t>
            </a:r>
            <a:endParaRPr lang="en-US" sz="16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04800" y="20574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178040" y="3581400"/>
            <a:ext cx="1813560" cy="1600200"/>
          </a:xfrm>
          <a:prstGeom prst="roundRect">
            <a:avLst>
              <a:gd name="adj" fmla="val 10000"/>
            </a:avLst>
          </a:prstGeom>
          <a:blipFill rotWithShape="0">
            <a:blip r:embed="rId1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7239000" y="5257800"/>
            <a:ext cx="1813560" cy="1555749"/>
          </a:xfrm>
          <a:prstGeom prst="roundRect">
            <a:avLst>
              <a:gd name="adj" fmla="val 10000"/>
            </a:avLst>
          </a:prstGeom>
          <a:blipFill rotWithShape="0">
            <a:blip r:embed="rId1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066800" y="2057400"/>
            <a:ext cx="7143800" cy="1447800"/>
          </a:xfrm>
          <a:prstGeom prst="round2DiagRect">
            <a:avLst/>
          </a:prstGeom>
          <a:solidFill>
            <a:srgbClr val="392AAC"/>
          </a:solidFill>
          <a:ln w="9525">
            <a:solidFill>
              <a:srgbClr val="392A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Twin Source –Data Acquisition and Control System (DACS) based </a:t>
            </a:r>
            <a:r>
              <a:rPr lang="en-US" dirty="0" smtClean="0"/>
              <a:t>on CODAC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022B39AD-79D1-4BEB-A2EC-5C6058B522A1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7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2"/>
                </a:solidFill>
              </a:rPr>
              <a:t>An Inductively coupled two RF driver </a:t>
            </a:r>
            <a:r>
              <a:rPr lang="en-US" sz="2800" dirty="0" smtClean="0">
                <a:solidFill>
                  <a:schemeClr val="tx2"/>
                </a:solidFill>
              </a:rPr>
              <a:t>based </a:t>
            </a:r>
            <a:r>
              <a:rPr lang="en-US" sz="2800" dirty="0">
                <a:solidFill>
                  <a:schemeClr val="tx2"/>
                </a:solidFill>
              </a:rPr>
              <a:t>ion source experimental setup is initiated at IPR,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with the objective of understanding the physics and technology of multi-driver </a:t>
            </a:r>
            <a:r>
              <a:rPr lang="en-US" sz="2800" dirty="0" smtClean="0">
                <a:solidFill>
                  <a:schemeClr val="tx2"/>
                </a:solidFill>
              </a:rPr>
              <a:t>coupling</a:t>
            </a:r>
            <a:endParaRPr lang="en-US" sz="28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 Specie: Hydrogen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Energy: 45 </a:t>
            </a:r>
            <a:r>
              <a:rPr lang="en-US" sz="2800" dirty="0" err="1" smtClean="0">
                <a:solidFill>
                  <a:schemeClr val="tx2"/>
                </a:solidFill>
              </a:rPr>
              <a:t>KeV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Current: ~8-10 A @ 40KV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 Plasma Density: ~ 5× 10</a:t>
            </a:r>
            <a:r>
              <a:rPr lang="en-US" sz="2800" baseline="30000" dirty="0" smtClean="0">
                <a:solidFill>
                  <a:schemeClr val="tx2"/>
                </a:solidFill>
              </a:rPr>
              <a:t>12  </a:t>
            </a:r>
            <a:r>
              <a:rPr lang="en-US" sz="2800" dirty="0" smtClean="0">
                <a:solidFill>
                  <a:schemeClr val="tx2"/>
                </a:solidFill>
              </a:rPr>
              <a:t> cm</a:t>
            </a:r>
            <a:r>
              <a:rPr lang="en-US" sz="2800" baseline="30000" dirty="0" smtClean="0">
                <a:solidFill>
                  <a:schemeClr val="tx2"/>
                </a:solidFill>
              </a:rPr>
              <a:t>-3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baseline="30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Current Density:  30 </a:t>
            </a:r>
            <a:r>
              <a:rPr lang="en-US" sz="2800" dirty="0">
                <a:solidFill>
                  <a:schemeClr val="tx2"/>
                </a:solidFill>
              </a:rPr>
              <a:t>mA/cm</a:t>
            </a:r>
            <a:r>
              <a:rPr lang="en-US" sz="2800" baseline="30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RF Power:180kW, 1MHz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072230" cy="571504"/>
          </a:xfrm>
        </p:spPr>
        <p:txBody>
          <a:bodyPr/>
          <a:lstStyle/>
          <a:p>
            <a:r>
              <a:rPr lang="en-US" sz="3000" dirty="0" smtClean="0"/>
              <a:t>Twin </a:t>
            </a:r>
            <a:r>
              <a:rPr lang="en-US" sz="3000" dirty="0"/>
              <a:t>Source </a:t>
            </a:r>
            <a:r>
              <a:rPr lang="en-US" sz="3000" dirty="0" smtClean="0"/>
              <a:t>Parameter</a:t>
            </a:r>
            <a:endParaRPr lang="en-US" sz="3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6D830986-063A-43AA-BEB3-BB39A20E6925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8" name="Picture 7" descr="C:\Users\CRUSHED\Desktop\Twin Src\Twin source vessel\Vessel With Twin Source Model_190813\22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3766311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6" y="28556"/>
            <a:ext cx="5329254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BASIC REQUIREMENT</a:t>
            </a:r>
            <a:endParaRPr lang="en-US" sz="3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685800"/>
          <a:ext cx="41148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01994767"/>
              </p:ext>
            </p:extLst>
          </p:nvPr>
        </p:nvGraphicFramePr>
        <p:xfrm>
          <a:off x="152400" y="5410200"/>
          <a:ext cx="41148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CE3C63E0-5818-4182-86CB-DA9DE18EB6A1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142876" y="857232"/>
            <a:ext cx="8786842" cy="54292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42913" indent="-442913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Pulse operation      :    30 S ,  Beam On time : 5 S  </a:t>
            </a:r>
          </a:p>
          <a:p>
            <a:pPr marL="442913" indent="-442913">
              <a:buFont typeface="Wingdings" pitchFamily="2" charset="2"/>
              <a:buChar char="ü"/>
            </a:pP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Modulation            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   5 cycles with 5Hz modulation  			                 for ~ 3s ON 20s OFF  </a:t>
            </a: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Operating States     :   4 main , 6 Conditioning states</a:t>
            </a: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Control signal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160 Analog , 200 digital </a:t>
            </a: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Control cycle  time   :   4 - 5  ms </a:t>
            </a:r>
          </a:p>
          <a:p>
            <a:pPr marL="442913" indent="-442913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No. DAQ signals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128 </a:t>
            </a:r>
          </a:p>
          <a:p>
            <a:pPr marL="442913" indent="-442913">
              <a:buFont typeface="Wingdings" pitchFamily="2" charset="2"/>
              <a:buChar char="ü"/>
            </a:pP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</a:rPr>
              <a:t>Max. Sampling rate  :   32 signals @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100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µs</a:t>
            </a:r>
            <a:r>
              <a:rPr lang="en-IN" sz="2000" dirty="0" smtClean="0">
                <a:solidFill>
                  <a:schemeClr val="tx2">
                    <a:lumMod val="75000"/>
                  </a:schemeClr>
                </a:solidFill>
              </a:rPr>
              <a:t>, 128signal @1ms                               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DAQ  on time           :   600 S @ 10 ms sampling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Real time  continuous  acquisition  and online monitoring of 128 analog signals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User configurable sampling  rate , no of channel and GUI for online data view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Report generation and backup facility  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High voltage and RF environment</a:t>
            </a:r>
          </a:p>
          <a:p>
            <a:pPr marL="442913" indent="-442913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Framework  based on ITER  CODAC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proprietary software</a:t>
            </a:r>
          </a:p>
          <a:p>
            <a:pPr marL="442913" lvl="0" indent="-442913" algn="just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439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857232"/>
            <a:ext cx="8786842" cy="5429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72164" cy="500066"/>
          </a:xfrm>
        </p:spPr>
        <p:txBody>
          <a:bodyPr/>
          <a:lstStyle/>
          <a:p>
            <a:r>
              <a:rPr lang="en-US" dirty="0"/>
              <a:t>TS-DACS  Architecture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F99E8C66-BA7B-43CB-AB4F-A1E21DC024AC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S+experimet system.t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928670"/>
            <a:ext cx="8715375" cy="51871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 Architecture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1D90227F-4FAE-4DD2-9D03-DE78B4240FBE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2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857232"/>
            <a:ext cx="8786842" cy="5429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72164" cy="500066"/>
          </a:xfrm>
        </p:spPr>
        <p:txBody>
          <a:bodyPr/>
          <a:lstStyle/>
          <a:p>
            <a:r>
              <a:rPr lang="en-US" dirty="0"/>
              <a:t>TS-DACS  Architecture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F99E8C66-BA7B-43CB-AB4F-A1E21DC024AC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04" y="142852"/>
            <a:ext cx="5929354" cy="571504"/>
          </a:xfrm>
        </p:spPr>
        <p:txBody>
          <a:bodyPr/>
          <a:lstStyle/>
          <a:p>
            <a:r>
              <a:rPr lang="en-US" sz="2200" dirty="0" smtClean="0"/>
              <a:t>TS-RFG SAT using COADC Core System</a:t>
            </a:r>
            <a:endParaRPr lang="en-US" sz="2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3B198998-9D0A-4EAB-A48C-B75E10F98CF1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6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136FA2C9-3FCC-462B-992F-3C4F34CD953A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1066800" y="2057400"/>
            <a:ext cx="7143800" cy="1447800"/>
          </a:xfrm>
          <a:prstGeom prst="round2DiagRect">
            <a:avLst/>
          </a:prstGeom>
          <a:solidFill>
            <a:srgbClr val="392AAC"/>
          </a:solidFill>
          <a:ln w="9525">
            <a:solidFill>
              <a:srgbClr val="392A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INTF-DACS based on CODAC</a:t>
            </a:r>
          </a:p>
        </p:txBody>
      </p:sp>
    </p:spTree>
    <p:extLst>
      <p:ext uri="{BB962C8B-B14F-4D97-AF65-F5344CB8AC3E}">
        <p14:creationId xmlns:p14="http://schemas.microsoft.com/office/powerpoint/2010/main" val="35777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iter.org/doc/www/content/com/Lists/WebsiteText/Attachments/18/heating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643050"/>
            <a:ext cx="5929354" cy="36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8" y="2071678"/>
            <a:ext cx="3428992" cy="3857652"/>
          </a:xfrm>
        </p:spPr>
        <p:txBody>
          <a:bodyPr>
            <a:no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n-IN" sz="2200" dirty="0" smtClean="0"/>
              <a:t>Diagnose the He ash content during  ITER D-T phase using CXRS .</a:t>
            </a:r>
          </a:p>
          <a:p>
            <a:pPr marL="177800" indent="-177800">
              <a:lnSpc>
                <a:spcPct val="150000"/>
              </a:lnSpc>
            </a:pPr>
            <a:r>
              <a:rPr lang="en-IN" sz="2200" dirty="0" smtClean="0"/>
              <a:t>RF Based Negative NB system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42" y="71438"/>
            <a:ext cx="5929354" cy="642918"/>
          </a:xfrm>
        </p:spPr>
        <p:txBody>
          <a:bodyPr/>
          <a:lstStyle/>
          <a:p>
            <a:pPr lvl="0"/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74B0-D749-4B12-8851-663F808FD034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Rounded Rectangle 4"/>
          <p:cNvSpPr/>
          <p:nvPr/>
        </p:nvSpPr>
        <p:spPr>
          <a:xfrm>
            <a:off x="947382" y="228600"/>
            <a:ext cx="8479761" cy="541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682" y="1009632"/>
            <a:ext cx="7634342" cy="1062046"/>
          </a:xfrm>
          <a:prstGeom prst="roundRect">
            <a:avLst>
              <a:gd name="adj" fmla="val 5585"/>
            </a:avLst>
          </a:prstGeom>
          <a:noFill/>
          <a:ln w="25400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2AA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diagnostic neutral beam (DNB)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2AA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 IN- Deliverable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92AA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14282" y="5429264"/>
            <a:ext cx="8929718" cy="1000132"/>
          </a:xfrm>
          <a:prstGeom prst="roundRect">
            <a:avLst>
              <a:gd name="adj" fmla="val 5585"/>
            </a:avLst>
          </a:prstGeom>
          <a:noFill/>
          <a:ln w="25400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2AA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Requirements  are stringent with ~ 1MW of RF power at 1 MHz and 3600 S long pulse duration with 3sec On 20 Sec OFF cycle.</a:t>
            </a:r>
          </a:p>
        </p:txBody>
      </p:sp>
    </p:spTree>
    <p:extLst>
      <p:ext uri="{BB962C8B-B14F-4D97-AF65-F5344CB8AC3E}">
        <p14:creationId xmlns:p14="http://schemas.microsoft.com/office/powerpoint/2010/main" val="26371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524000"/>
            <a:ext cx="7277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9906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Cesium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990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Cryo</a:t>
            </a:r>
            <a:r>
              <a:rPr lang="en-US" dirty="0" smtClean="0"/>
              <a:t> Plant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5029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Diagnostics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400800" y="9906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 feed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Pneumatic 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50292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Hydraulic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981200"/>
            <a:ext cx="76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3000" y="1981200"/>
            <a:ext cx="76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HV Bushing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32766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INTF Sub-Systems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19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2844" y="857232"/>
            <a:ext cx="8715436" cy="5143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INTF DAC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Test facility to characterize DNB Beam Source scheduled to operate in </a:t>
            </a:r>
            <a:r>
              <a:rPr lang="en-US" dirty="0"/>
              <a:t>Q4 </a:t>
            </a:r>
            <a:r>
              <a:rPr lang="en-US" dirty="0" smtClean="0"/>
              <a:t>2016.</a:t>
            </a:r>
          </a:p>
          <a:p>
            <a:r>
              <a:rPr lang="en-US" dirty="0" smtClean="0"/>
              <a:t>Main 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Plasma operation:  3600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Beam </a:t>
            </a:r>
            <a:r>
              <a:rPr lang="en-US" dirty="0"/>
              <a:t>duty cycle 3 sec on 20s off modulated at 5 Hz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C00000"/>
                </a:solidFill>
              </a:rPr>
              <a:t>ITER CODAC based Architecture and Design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Control </a:t>
            </a:r>
            <a:r>
              <a:rPr lang="en-US" dirty="0">
                <a:solidFill>
                  <a:srgbClr val="C00000"/>
                </a:solidFill>
              </a:rPr>
              <a:t>&amp; DAQ signal : </a:t>
            </a:r>
            <a:r>
              <a:rPr lang="en-US" dirty="0" smtClean="0">
                <a:solidFill>
                  <a:srgbClr val="C00000"/>
                </a:solidFill>
              </a:rPr>
              <a:t>~ 900 signals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C00000"/>
                </a:solidFill>
              </a:rPr>
              <a:t>DAQ  on time : 3600s, sampling rate : 200 ms – 100 µs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100" dirty="0" smtClean="0">
                <a:solidFill>
                  <a:srgbClr val="C00000"/>
                </a:solidFill>
              </a:rPr>
              <a:t>Event based DAQ system for sampling rate : 10 ns </a:t>
            </a:r>
            <a:endParaRPr lang="en-US" sz="21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Real time  continuous  acquisition  and online </a:t>
            </a:r>
            <a:r>
              <a:rPr lang="en-US" dirty="0" smtClean="0"/>
              <a:t>monitoring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IEC 61508 based separate Interlock and Safety system 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Post shot analysis with Report </a:t>
            </a:r>
            <a:r>
              <a:rPr lang="en-US" dirty="0"/>
              <a:t>generation and backup facility </a:t>
            </a:r>
            <a:r>
              <a:rPr lang="en-US" dirty="0" smtClean="0"/>
              <a:t> (Data Archiving)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High voltage and RF environment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DF56D170-4EC5-46AA-87B0-B13A840F3171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1956" y="914400"/>
            <a:ext cx="8839200" cy="5514920"/>
            <a:chOff x="533400" y="685800"/>
            <a:chExt cx="8077200" cy="551492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33400" y="685800"/>
              <a:ext cx="8077200" cy="5514920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  <a:alpha val="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80" y="1044370"/>
              <a:ext cx="7548307" cy="515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INTF DACS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48070F4F-1574-4388-BDB0-C2814A0413F4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INTF drawings_m1_control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33482"/>
            <a:ext cx="693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72196" cy="533400"/>
          </a:xfrm>
        </p:spPr>
        <p:txBody>
          <a:bodyPr/>
          <a:lstStyle/>
          <a:p>
            <a:r>
              <a:rPr lang="en-US" dirty="0"/>
              <a:t>Slow Controller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4212BD02-746C-43CF-A497-9F0CC6F9E153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278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Controller </a:t>
            </a:r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81B4256B-D873-420F-AF02-B0D28817D506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4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337" y="1752600"/>
            <a:ext cx="8365067" cy="3886200"/>
            <a:chOff x="245533" y="1752600"/>
            <a:chExt cx="8365067" cy="3886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33" y="1752600"/>
              <a:ext cx="4555067" cy="38862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752600"/>
              <a:ext cx="3429000" cy="38862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786478" cy="700110"/>
          </a:xfrm>
        </p:spPr>
        <p:txBody>
          <a:bodyPr/>
          <a:lstStyle/>
          <a:p>
            <a:r>
              <a:rPr lang="en-US" dirty="0" smtClean="0"/>
              <a:t>SAT </a:t>
            </a:r>
            <a:r>
              <a:rPr lang="en-US" dirty="0"/>
              <a:t>of Control </a:t>
            </a:r>
            <a:r>
              <a:rPr lang="en-US" dirty="0" smtClean="0"/>
              <a:t>Panels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C96C727C-0AD4-4CB7-9CC1-F2E8F86EBA3F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6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</a:t>
            </a:r>
            <a:r>
              <a:rPr lang="en-US" dirty="0"/>
              <a:t>of DAQ </a:t>
            </a:r>
            <a:r>
              <a:rPr lang="en-US" dirty="0" smtClean="0"/>
              <a:t>Panels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AC4446A4-CFFB-4547-AFFE-B81C21D35850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26</a:t>
            </a:fld>
            <a:endParaRPr lang="en-IN"/>
          </a:p>
        </p:txBody>
      </p:sp>
      <p:pic>
        <p:nvPicPr>
          <p:cNvPr id="24578" name="Picture 2" descr="D:\Jignesh\iaea_tm\IAEA_TM_2015\PXI_based_DAQ_Photos-2015-04-17\PXI based DAQ Photos\IMG_3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3696917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71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Interlock and Safety System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2467-B864-45A2-A162-661A6A417432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27</a:t>
            </a:fld>
            <a:endParaRPr lang="en-IN"/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214313" y="857250"/>
            <a:ext cx="8715375" cy="5500688"/>
            <a:chOff x="16243176" y="28443460"/>
            <a:chExt cx="16573616" cy="11013848"/>
          </a:xfrm>
        </p:grpSpPr>
        <p:grpSp>
          <p:nvGrpSpPr>
            <p:cNvPr id="7" name="Group 8"/>
            <p:cNvGrpSpPr/>
            <p:nvPr/>
          </p:nvGrpSpPr>
          <p:grpSpPr>
            <a:xfrm>
              <a:off x="16243176" y="28443460"/>
              <a:ext cx="16573616" cy="11013848"/>
              <a:chOff x="16102010" y="19106268"/>
              <a:chExt cx="16573616" cy="1101384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6102010" y="19106268"/>
                <a:ext cx="16573616" cy="11013848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  <a:alpha val="0"/>
                    </a:schemeClr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862" y="19298444"/>
                <a:ext cx="15593090" cy="10772755"/>
              </a:xfrm>
              <a:prstGeom prst="rect">
                <a:avLst/>
              </a:prstGeom>
            </p:spPr>
          </p:pic>
        </p:grpSp>
        <p:sp>
          <p:nvSpPr>
            <p:cNvPr id="8" name="Frame 7"/>
            <p:cNvSpPr/>
            <p:nvPr/>
          </p:nvSpPr>
          <p:spPr>
            <a:xfrm>
              <a:off x="27609908" y="32331892"/>
              <a:ext cx="4403020" cy="6264696"/>
            </a:xfrm>
            <a:prstGeom prst="frame">
              <a:avLst>
                <a:gd name="adj1" fmla="val 384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786478" cy="5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Interlock and Safety system for INTF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INTF is a complex system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IN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entire facility will be exposed high heat fluxes and RF radiations:  Application of HV power supplies (100KV) and High RF power (~800KW) for  3600 sec. Hence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IN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ITER CODAC guidelines, separate Interlock system and Safety system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IN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IEC 61508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IN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FMEA report and OHS HIRA process for identifying I&amp;C related Interlock and safety functions</a:t>
            </a:r>
          </a:p>
          <a:p>
            <a:pPr algn="just">
              <a:buNone/>
            </a:pPr>
            <a:endParaRPr lang="en-IN" sz="20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57B7-C286-43E3-9532-E7B5EB79BF95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3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610244" cy="5000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C11321A5-4B01-4A48-8AB7-FB8290F5082B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29</a:t>
            </a:fld>
            <a:endParaRPr lang="en-IN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857232"/>
          <a:ext cx="8229600" cy="551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786478" cy="500066"/>
          </a:xfrm>
        </p:spPr>
        <p:txBody>
          <a:bodyPr/>
          <a:lstStyle/>
          <a:p>
            <a:r>
              <a:rPr lang="en-US" sz="2200" dirty="0" smtClean="0"/>
              <a:t>Negative Neutral Beam Development Program</a:t>
            </a:r>
            <a:endParaRPr lang="en-US" sz="22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74B0-D749-4B12-8851-663F808FD034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Rounded Rectangle 4"/>
          <p:cNvSpPr/>
          <p:nvPr/>
        </p:nvSpPr>
        <p:spPr>
          <a:xfrm>
            <a:off x="947382" y="228600"/>
            <a:ext cx="8479761" cy="541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6185749"/>
              </p:ext>
            </p:extLst>
          </p:nvPr>
        </p:nvGraphicFramePr>
        <p:xfrm>
          <a:off x="261998" y="928670"/>
          <a:ext cx="873915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0" y="1928802"/>
          <a:ext cx="878684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428628" y="1000108"/>
          <a:ext cx="842965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Rectangle 9"/>
          <p:cNvSpPr/>
          <p:nvPr/>
        </p:nvSpPr>
        <p:spPr>
          <a:xfrm>
            <a:off x="285720" y="4643446"/>
            <a:ext cx="2571768" cy="1357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 Driver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Basic test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100 KW RF power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7554" y="4643446"/>
            <a:ext cx="2428892" cy="1428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Developed for understanding the Multi-driver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Driver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180 KW RF power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388" y="4643447"/>
            <a:ext cx="2571768" cy="13573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NB system for characterized the DNB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Eight Driver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800 KW RF power</a:t>
            </a:r>
          </a:p>
        </p:txBody>
      </p:sp>
    </p:spTree>
    <p:extLst>
      <p:ext uri="{BB962C8B-B14F-4D97-AF65-F5344CB8AC3E}">
        <p14:creationId xmlns:p14="http://schemas.microsoft.com/office/powerpoint/2010/main" val="26371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Question  ??? </a:t>
            </a:r>
          </a:p>
          <a:p>
            <a:pPr marL="0" indent="0" algn="ctr">
              <a:buNone/>
            </a:pPr>
            <a:endParaRPr lang="en-IN" sz="5400" i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7E20-301F-4992-9FD3-E913632A45E8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Question  ??? </a:t>
            </a:r>
          </a:p>
          <a:p>
            <a:pPr marL="0" indent="0" algn="ctr">
              <a:buNone/>
            </a:pPr>
            <a:endParaRPr lang="en-IN" sz="5400" i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7E20-301F-4992-9FD3-E913632A45E8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31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060"/>
            <a:ext cx="127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9454" y="3429000"/>
            <a:ext cx="1928826" cy="27860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19600" y="4643446"/>
            <a:ext cx="1938350" cy="11477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650993"/>
              </p:ext>
            </p:extLst>
          </p:nvPr>
        </p:nvGraphicFramePr>
        <p:xfrm>
          <a:off x="381000" y="114300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33400" y="2971800"/>
          <a:ext cx="1828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34873578"/>
              </p:ext>
            </p:extLst>
          </p:nvPr>
        </p:nvGraphicFramePr>
        <p:xfrm>
          <a:off x="3581400" y="1676400"/>
          <a:ext cx="1828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06984233"/>
              </p:ext>
            </p:extLst>
          </p:nvPr>
        </p:nvGraphicFramePr>
        <p:xfrm>
          <a:off x="6629400" y="781040"/>
          <a:ext cx="1905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72164" cy="500066"/>
          </a:xfrm>
        </p:spPr>
        <p:txBody>
          <a:bodyPr/>
          <a:lstStyle/>
          <a:p>
            <a:r>
              <a:rPr lang="en-US" sz="3000" dirty="0" smtClean="0"/>
              <a:t>DACS Road Map for Test Facilities </a:t>
            </a:r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28C8-3167-439E-A357-F06690A2FB4D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7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ROBIN DACS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4BDAF57C-BA10-469D-BE8E-3187A8A0D05D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4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>
            <a:normAutofit/>
          </a:bodyPr>
          <a:lstStyle/>
          <a:p>
            <a:pPr marL="360363" indent="-360363">
              <a:tabLst>
                <a:tab pos="3538538" algn="l"/>
                <a:tab pos="4346575" algn="l"/>
              </a:tabLst>
            </a:pPr>
            <a:r>
              <a:rPr lang="en-US" dirty="0" smtClean="0"/>
              <a:t>ROBIN : A negative ion source test bed which replicate the Batman source in INDIA</a:t>
            </a:r>
          </a:p>
          <a:p>
            <a:pPr>
              <a:tabLst>
                <a:tab pos="3538538" algn="l"/>
                <a:tab pos="4346575" algn="l"/>
              </a:tabLst>
            </a:pPr>
            <a:r>
              <a:rPr lang="en-US" dirty="0" smtClean="0"/>
              <a:t>Inductively coupled single driver plasma source</a:t>
            </a:r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Specie 	: 	Hydrogen </a:t>
            </a:r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Energy 	: 	35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RF Power 	: 	100 KW , 1 </a:t>
            </a:r>
            <a:r>
              <a:rPr lang="en-US" dirty="0" err="1" smtClean="0"/>
              <a:t>Mhz</a:t>
            </a:r>
            <a:endParaRPr lang="en-US" dirty="0" smtClean="0"/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Extraction Current	:	10 A </a:t>
            </a:r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Plasma density	:  	~ 5 x 10</a:t>
            </a:r>
            <a:r>
              <a:rPr lang="en-US" baseline="30000" dirty="0" smtClean="0"/>
              <a:t>11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 lvl="0">
              <a:tabLst>
                <a:tab pos="3538538" algn="l"/>
                <a:tab pos="4346575" algn="l"/>
              </a:tabLst>
            </a:pPr>
            <a:r>
              <a:rPr lang="en-US" dirty="0" smtClean="0"/>
              <a:t>Current density	:  	~ 30 </a:t>
            </a:r>
            <a:r>
              <a:rPr lang="en-US" dirty="0" err="1" smtClean="0"/>
              <a:t>mA</a:t>
            </a:r>
            <a:r>
              <a:rPr lang="en-US" dirty="0" smtClean="0"/>
              <a:t> /cm</a:t>
            </a:r>
            <a:r>
              <a:rPr lang="en-US" baseline="30000" dirty="0" smtClean="0"/>
              <a:t>2</a:t>
            </a:r>
          </a:p>
          <a:p>
            <a:pPr lvl="0">
              <a:tabLst>
                <a:tab pos="3259138" algn="l"/>
                <a:tab pos="4002088" algn="l"/>
              </a:tabLst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7549528"/>
              </p:ext>
            </p:extLst>
          </p:nvPr>
        </p:nvGraphicFramePr>
        <p:xfrm>
          <a:off x="1676400" y="0"/>
          <a:ext cx="7467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48396" cy="500066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/>
              <a:t>ROBIN </a:t>
            </a:r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FCA2DF32-D600-484B-9ECC-CC60CDC4FFDC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ROBIN and  SUB-SYSTEMS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52400" y="838200"/>
            <a:ext cx="8839200" cy="5943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grpSp>
        <p:nvGrpSpPr>
          <p:cNvPr id="2" name="Group 55"/>
          <p:cNvGrpSpPr/>
          <p:nvPr/>
        </p:nvGrpSpPr>
        <p:grpSpPr>
          <a:xfrm>
            <a:off x="2493966" y="3495159"/>
            <a:ext cx="1557686" cy="2018058"/>
            <a:chOff x="2493966" y="3495159"/>
            <a:chExt cx="1557686" cy="2018058"/>
          </a:xfrm>
        </p:grpSpPr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2493966" y="4946502"/>
              <a:ext cx="1208550" cy="5667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Matching unit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" name="Group 50"/>
            <p:cNvGrpSpPr/>
            <p:nvPr/>
          </p:nvGrpSpPr>
          <p:grpSpPr>
            <a:xfrm>
              <a:off x="2535929" y="3495159"/>
              <a:ext cx="1515723" cy="1382232"/>
              <a:chOff x="2535929" y="3495159"/>
              <a:chExt cx="1515723" cy="1382232"/>
            </a:xfrm>
          </p:grpSpPr>
          <p:pic>
            <p:nvPicPr>
              <p:cNvPr id="19" name="Picture 18" descr="matching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535929" y="3495159"/>
                <a:ext cx="1146444" cy="1382232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pic>
          <p:cxnSp>
            <p:nvCxnSpPr>
              <p:cNvPr id="21" name="Straight Arrow Connector 93"/>
              <p:cNvCxnSpPr>
                <a:cxnSpLocks noChangeShapeType="1"/>
              </p:cNvCxnSpPr>
              <p:nvPr/>
            </p:nvCxnSpPr>
            <p:spPr bwMode="auto">
              <a:xfrm>
                <a:off x="3707551" y="4098733"/>
                <a:ext cx="344101" cy="1536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5" name="Group 56"/>
          <p:cNvGrpSpPr/>
          <p:nvPr/>
        </p:nvGrpSpPr>
        <p:grpSpPr>
          <a:xfrm>
            <a:off x="379004" y="3631845"/>
            <a:ext cx="1933216" cy="2256112"/>
            <a:chOff x="379004" y="3631845"/>
            <a:chExt cx="1933216" cy="2256112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379004" y="5084725"/>
              <a:ext cx="1321012" cy="8032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100 kW 1MHz RF generator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431877" y="3631845"/>
              <a:ext cx="1880343" cy="1047425"/>
              <a:chOff x="431877" y="3631845"/>
              <a:chExt cx="1880343" cy="1047425"/>
            </a:xfrm>
          </p:grpSpPr>
          <p:cxnSp>
            <p:nvCxnSpPr>
              <p:cNvPr id="20" name="Straight Arrow Connector 92"/>
              <p:cNvCxnSpPr>
                <a:cxnSpLocks noChangeShapeType="1"/>
              </p:cNvCxnSpPr>
              <p:nvPr/>
            </p:nvCxnSpPr>
            <p:spPr bwMode="auto">
              <a:xfrm>
                <a:off x="1828800" y="4098733"/>
                <a:ext cx="483420" cy="1536"/>
              </a:xfrm>
              <a:prstGeom prst="straightConnector1">
                <a:avLst/>
              </a:prstGeom>
              <a:ln w="28575">
                <a:headEnd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32" name="Picture 31" descr="DSC04827.JPG"/>
              <p:cNvPicPr>
                <a:picLocks noChangeAspect="1"/>
              </p:cNvPicPr>
              <p:nvPr/>
            </p:nvPicPr>
            <p:blipFill>
              <a:blip r:embed="rId3"/>
              <a:srcRect l="14843" t="3125" r="21094" b="17708"/>
              <a:stretch>
                <a:fillRect/>
              </a:stretch>
            </p:blipFill>
            <p:spPr bwMode="auto">
              <a:xfrm>
                <a:off x="431877" y="3631845"/>
                <a:ext cx="1242121" cy="1047425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pic>
        </p:grpSp>
      </p:grpSp>
      <p:grpSp>
        <p:nvGrpSpPr>
          <p:cNvPr id="7" name="Group 57"/>
          <p:cNvGrpSpPr/>
          <p:nvPr/>
        </p:nvGrpSpPr>
        <p:grpSpPr>
          <a:xfrm>
            <a:off x="1828800" y="4917322"/>
            <a:ext cx="2692381" cy="1650630"/>
            <a:chOff x="1828800" y="4917322"/>
            <a:chExt cx="2692381" cy="1650630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1828800" y="5983177"/>
              <a:ext cx="2692381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Diagnostics : 4 channel optical </a:t>
              </a:r>
              <a:r>
                <a:rPr lang="en-US" sz="1600" b="1" kern="0" dirty="0" smtClean="0">
                  <a:solidFill>
                    <a:sysClr val="windowText" lastClr="000000"/>
                  </a:solidFill>
                </a:rPr>
                <a:t>spectrometer + other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3810544" y="5450178"/>
              <a:ext cx="1067390" cy="1678"/>
            </a:xfrm>
            <a:prstGeom prst="straightConnector1">
              <a:avLst/>
            </a:prstGeom>
            <a:ln w="28575">
              <a:headEnd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72"/>
          <p:cNvGrpSpPr/>
          <p:nvPr/>
        </p:nvGrpSpPr>
        <p:grpSpPr>
          <a:xfrm>
            <a:off x="6497954" y="5105400"/>
            <a:ext cx="1731646" cy="1600200"/>
            <a:chOff x="6497954" y="5105400"/>
            <a:chExt cx="1731646" cy="1600200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705600" y="6367046"/>
              <a:ext cx="1066800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DACS</a:t>
              </a:r>
            </a:p>
          </p:txBody>
        </p:sp>
        <p:pic>
          <p:nvPicPr>
            <p:cNvPr id="40" name="Picture 230" descr="DSC05158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97954" y="5105400"/>
              <a:ext cx="1731646" cy="118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9"/>
          <p:cNvGrpSpPr/>
          <p:nvPr/>
        </p:nvGrpSpPr>
        <p:grpSpPr>
          <a:xfrm>
            <a:off x="1152810" y="1252870"/>
            <a:ext cx="3229516" cy="2343653"/>
            <a:chOff x="1152810" y="1252870"/>
            <a:chExt cx="3229516" cy="2343653"/>
          </a:xfrm>
        </p:grpSpPr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524000" y="1252870"/>
              <a:ext cx="1828800" cy="3473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Hydraulics system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2075385" y="3065130"/>
              <a:ext cx="38395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154490" y="3257107"/>
              <a:ext cx="3227835" cy="245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rot="5400000">
              <a:off x="996229" y="3438262"/>
              <a:ext cx="314842" cy="167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4253317" y="3386115"/>
              <a:ext cx="25801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1" name="Picture 268" descr="DSC05284.1tif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7554" y="1667540"/>
              <a:ext cx="1737290" cy="1191792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</p:grpSp>
      <p:grpSp>
        <p:nvGrpSpPr>
          <p:cNvPr id="13" name="Group 75"/>
          <p:cNvGrpSpPr/>
          <p:nvPr/>
        </p:nvGrpSpPr>
        <p:grpSpPr>
          <a:xfrm>
            <a:off x="3702516" y="907312"/>
            <a:ext cx="1435153" cy="2558664"/>
            <a:chOff x="3702516" y="907312"/>
            <a:chExt cx="1435153" cy="2558664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rot="5400000">
              <a:off x="4333322" y="3188691"/>
              <a:ext cx="552893" cy="167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75" descr="DSC05285.1tif.t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29119" y="1564640"/>
              <a:ext cx="1057481" cy="129008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44" name="TextBox 9"/>
            <p:cNvSpPr txBox="1">
              <a:spLocks noChangeArrowheads="1"/>
            </p:cNvSpPr>
            <p:nvPr/>
          </p:nvSpPr>
          <p:spPr bwMode="auto">
            <a:xfrm>
              <a:off x="3702516" y="907312"/>
              <a:ext cx="1435153" cy="565179"/>
            </a:xfrm>
            <a:prstGeom prst="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82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b="1" kern="0" dirty="0">
                  <a:solidFill>
                    <a:sysClr val="windowText" lastClr="000000"/>
                  </a:solidFill>
                </a:rPr>
                <a:t>Auxiliary power supply</a:t>
              </a:r>
            </a:p>
          </p:txBody>
        </p:sp>
      </p:grpSp>
      <p:grpSp>
        <p:nvGrpSpPr>
          <p:cNvPr id="51" name="Group 67"/>
          <p:cNvGrpSpPr/>
          <p:nvPr/>
        </p:nvGrpSpPr>
        <p:grpSpPr>
          <a:xfrm>
            <a:off x="5410200" y="1143000"/>
            <a:ext cx="2106569" cy="2286000"/>
            <a:chOff x="5410200" y="1143000"/>
            <a:chExt cx="2106569" cy="2286000"/>
          </a:xfrm>
        </p:grpSpPr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5410200" y="1143000"/>
              <a:ext cx="2106569" cy="3271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</a:rPr>
                <a:t>Gas feed system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6" name="Straight Arrow Connector 98"/>
            <p:cNvCxnSpPr>
              <a:cxnSpLocks noChangeShapeType="1"/>
            </p:cNvCxnSpPr>
            <p:nvPr/>
          </p:nvCxnSpPr>
          <p:spPr bwMode="auto">
            <a:xfrm rot="5400000">
              <a:off x="5766958" y="3177054"/>
              <a:ext cx="502212" cy="16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49" name="Picture 48" descr="DSC0928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7400" y="1574800"/>
              <a:ext cx="1143000" cy="1320800"/>
            </a:xfrm>
            <a:prstGeom prst="rect">
              <a:avLst/>
            </a:prstGeom>
          </p:spPr>
        </p:pic>
      </p:grpSp>
      <p:grpSp>
        <p:nvGrpSpPr>
          <p:cNvPr id="52" name="Group 63"/>
          <p:cNvGrpSpPr/>
          <p:nvPr/>
        </p:nvGrpSpPr>
        <p:grpSpPr>
          <a:xfrm>
            <a:off x="6096000" y="3201415"/>
            <a:ext cx="2057400" cy="1727783"/>
            <a:chOff x="6096000" y="3201415"/>
            <a:chExt cx="2057400" cy="1727783"/>
          </a:xfrm>
        </p:grpSpPr>
        <p:cxnSp>
          <p:nvCxnSpPr>
            <p:cNvPr id="31" name="Straight Arrow Connector 104"/>
            <p:cNvCxnSpPr>
              <a:cxnSpLocks noChangeShapeType="1"/>
              <a:stCxn id="50" idx="1"/>
            </p:cNvCxnSpPr>
            <p:nvPr/>
          </p:nvCxnSpPr>
          <p:spPr bwMode="auto">
            <a:xfrm rot="10800000" flipV="1">
              <a:off x="6096000" y="4314818"/>
              <a:ext cx="609600" cy="4780"/>
            </a:xfrm>
            <a:prstGeom prst="straightConnector1">
              <a:avLst/>
            </a:prstGeom>
            <a:ln w="28575">
              <a:headEnd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60"/>
            <p:cNvGrpSpPr/>
            <p:nvPr/>
          </p:nvGrpSpPr>
          <p:grpSpPr>
            <a:xfrm>
              <a:off x="6629400" y="3201415"/>
              <a:ext cx="1524000" cy="1727783"/>
              <a:chOff x="6629400" y="3201415"/>
              <a:chExt cx="1524000" cy="1727783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6629400" y="3201415"/>
                <a:ext cx="1517401" cy="58477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600" b="1" kern="0" dirty="0" smtClean="0">
                    <a:solidFill>
                      <a:sysClr val="windowText" lastClr="000000"/>
                    </a:solidFill>
                  </a:rPr>
                  <a:t>Vacuum system</a:t>
                </a:r>
                <a:endParaRPr lang="en-IN" sz="1600" b="1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0" name="Picture 49" descr="DSC09296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705600" y="3700437"/>
                <a:ext cx="1447800" cy="1228761"/>
              </a:xfrm>
              <a:prstGeom prst="rect">
                <a:avLst/>
              </a:prstGeom>
            </p:spPr>
          </p:pic>
        </p:grpSp>
      </p:grpSp>
      <p:pic>
        <p:nvPicPr>
          <p:cNvPr id="63" name="Picture 62" descr="DSC09306_2.JPG">
					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14800" y="3505200"/>
            <a:ext cx="1981200" cy="1314450"/>
          </a:xfrm>
          <a:prstGeom prst="rect">
            <a:avLst/>
          </a:prstGeom>
        </p:spPr>
      </p:pic>
      <p:grpSp>
        <p:nvGrpSpPr>
          <p:cNvPr id="56" name="Group 58"/>
          <p:cNvGrpSpPr/>
          <p:nvPr/>
        </p:nvGrpSpPr>
        <p:grpSpPr>
          <a:xfrm>
            <a:off x="4648200" y="4876800"/>
            <a:ext cx="1676400" cy="1676400"/>
            <a:chOff x="4648200" y="4876800"/>
            <a:chExt cx="1676400" cy="1676400"/>
          </a:xfrm>
        </p:grpSpPr>
        <p:sp>
          <p:nvSpPr>
            <p:cNvPr id="65" name="TextBox 64"/>
            <p:cNvSpPr txBox="1"/>
            <p:nvPr/>
          </p:nvSpPr>
          <p:spPr bwMode="auto">
            <a:xfrm>
              <a:off x="4648200" y="5968425"/>
              <a:ext cx="1676400" cy="584775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</a:rPr>
                <a:t>HVDC power supply </a:t>
              </a:r>
              <a:endParaRPr lang="en-IN" sz="1600" b="1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6" name="Straight Arrow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5334544" y="5409656"/>
              <a:ext cx="1067390" cy="167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headEnd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Group 74"/>
          <p:cNvGrpSpPr/>
          <p:nvPr/>
        </p:nvGrpSpPr>
        <p:grpSpPr>
          <a:xfrm>
            <a:off x="1428092" y="2842438"/>
            <a:ext cx="7412440" cy="3142273"/>
            <a:chOff x="1428092" y="2842438"/>
            <a:chExt cx="7412440" cy="3142273"/>
          </a:xfrm>
        </p:grpSpPr>
        <p:cxnSp>
          <p:nvCxnSpPr>
            <p:cNvPr id="11" name="Straight Arrow Connector 133"/>
            <p:cNvCxnSpPr>
              <a:cxnSpLocks noChangeShapeType="1"/>
            </p:cNvCxnSpPr>
            <p:nvPr/>
          </p:nvCxnSpPr>
          <p:spPr bwMode="auto">
            <a:xfrm rot="5400000" flipH="1" flipV="1">
              <a:off x="2657041" y="2979821"/>
              <a:ext cx="276446" cy="1679"/>
            </a:xfrm>
            <a:prstGeom prst="straightConnector1">
              <a:avLst/>
            </a:prstGeom>
            <a:noFill/>
            <a:ln w="28575" algn="ctr">
              <a:solidFill>
                <a:srgbClr val="FAC090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122"/>
            <p:cNvCxnSpPr>
              <a:cxnSpLocks noChangeShapeType="1"/>
            </p:cNvCxnSpPr>
            <p:nvPr/>
          </p:nvCxnSpPr>
          <p:spPr bwMode="auto">
            <a:xfrm rot="10800000">
              <a:off x="2794424" y="3118883"/>
              <a:ext cx="6022607" cy="7680"/>
            </a:xfrm>
            <a:prstGeom prst="straightConnector1">
              <a:avLst/>
            </a:prstGeom>
            <a:noFill/>
            <a:ln w="28575" algn="ctr">
              <a:solidFill>
                <a:srgbClr val="FAC090"/>
              </a:solidFill>
              <a:round/>
              <a:headEnd/>
              <a:tailEnd/>
            </a:ln>
          </p:spPr>
        </p:cxnSp>
        <p:cxnSp>
          <p:nvCxnSpPr>
            <p:cNvPr id="46" name="Straight Arrow Connector 133"/>
            <p:cNvCxnSpPr>
              <a:cxnSpLocks noChangeShapeType="1"/>
            </p:cNvCxnSpPr>
            <p:nvPr/>
          </p:nvCxnSpPr>
          <p:spPr bwMode="auto">
            <a:xfrm rot="16200000" flipV="1">
              <a:off x="4319637" y="2980661"/>
              <a:ext cx="276446" cy="0"/>
            </a:xfrm>
            <a:prstGeom prst="straightConnector1">
              <a:avLst/>
            </a:prstGeom>
            <a:noFill/>
            <a:ln w="28575" algn="ctr">
              <a:solidFill>
                <a:srgbClr val="FAC090"/>
              </a:solidFill>
              <a:round/>
              <a:headEnd/>
              <a:tailEnd type="arrow" w="med" len="med"/>
            </a:ln>
          </p:spPr>
        </p:cxnSp>
        <p:grpSp>
          <p:nvGrpSpPr>
            <p:cNvPr id="58" name="Group 71"/>
            <p:cNvGrpSpPr/>
            <p:nvPr/>
          </p:nvGrpSpPr>
          <p:grpSpPr>
            <a:xfrm>
              <a:off x="1428092" y="2911549"/>
              <a:ext cx="7412440" cy="3073162"/>
              <a:chOff x="1428092" y="2911549"/>
              <a:chExt cx="7412440" cy="3073162"/>
            </a:xfrm>
          </p:grpSpPr>
          <p:cxnSp>
            <p:nvCxnSpPr>
              <p:cNvPr id="12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1911512" y="5732839"/>
                <a:ext cx="4557241" cy="1536"/>
              </a:xfrm>
              <a:prstGeom prst="line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/>
              </a:ln>
            </p:spPr>
          </p:cxnSp>
          <p:cxnSp>
            <p:nvCxnSpPr>
              <p:cNvPr id="27" name="Straight Arrow Connector 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2072" y="5322706"/>
                <a:ext cx="815518" cy="1678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8" name="Straight Connector 100"/>
              <p:cNvCxnSpPr>
                <a:cxnSpLocks noChangeShapeType="1"/>
              </p:cNvCxnSpPr>
              <p:nvPr/>
            </p:nvCxnSpPr>
            <p:spPr bwMode="auto">
              <a:xfrm rot="16200000" flipV="1">
                <a:off x="1534469" y="5355796"/>
                <a:ext cx="754084" cy="0"/>
              </a:xfrm>
              <a:prstGeom prst="line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/>
              </a:ln>
            </p:spPr>
          </p:cxnSp>
          <p:cxnSp>
            <p:nvCxnSpPr>
              <p:cNvPr id="29" name="Straight Arrow Connector 1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02155" y="4852817"/>
                <a:ext cx="251873" cy="0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3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1428092" y="4978754"/>
                <a:ext cx="483420" cy="1535"/>
              </a:xfrm>
              <a:prstGeom prst="line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/>
              </a:ln>
            </p:spPr>
          </p:cxnSp>
          <p:cxnSp>
            <p:nvCxnSpPr>
              <p:cNvPr id="36" name="Straight Arrow Connector 109"/>
              <p:cNvCxnSpPr>
                <a:cxnSpLocks noChangeShapeType="1"/>
              </p:cNvCxnSpPr>
              <p:nvPr/>
            </p:nvCxnSpPr>
            <p:spPr bwMode="auto">
              <a:xfrm rot="10800000" flipV="1">
                <a:off x="8194293" y="4098733"/>
                <a:ext cx="622738" cy="1536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" name="Straight Connector 120"/>
              <p:cNvCxnSpPr>
                <a:cxnSpLocks noChangeShapeType="1"/>
              </p:cNvCxnSpPr>
              <p:nvPr/>
            </p:nvCxnSpPr>
            <p:spPr bwMode="auto">
              <a:xfrm rot="16200000" flipH="1">
                <a:off x="7445710" y="4490206"/>
                <a:ext cx="2764465" cy="21821"/>
              </a:xfrm>
              <a:prstGeom prst="line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/>
              </a:ln>
            </p:spPr>
          </p:cxnSp>
          <p:cxnSp>
            <p:nvCxnSpPr>
              <p:cNvPr id="39" name="Straight Arrow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3167016" y="5858775"/>
                <a:ext cx="251873" cy="0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7" name="Straight Arrow Connector 1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96598" y="3014377"/>
                <a:ext cx="207335" cy="1679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8236257" y="5883349"/>
                <a:ext cx="604275" cy="1536"/>
              </a:xfrm>
              <a:prstGeom prst="line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/>
              </a:ln>
            </p:spPr>
          </p:cxnSp>
          <p:cxnSp>
            <p:nvCxnSpPr>
              <p:cNvPr id="67" name="Straight Arrow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4903264" y="5840937"/>
                <a:ext cx="251873" cy="0"/>
              </a:xfrm>
              <a:prstGeom prst="straightConnector1">
                <a:avLst/>
              </a:prstGeom>
              <a:noFill/>
              <a:ln w="28575" algn="ctr">
                <a:solidFill>
                  <a:srgbClr val="FAC090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6" y="28556"/>
            <a:ext cx="5329254" cy="685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BASIC REQUIREMENT</a:t>
            </a:r>
            <a:endParaRPr lang="en-US" sz="30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685800"/>
          <a:ext cx="41148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01994767"/>
              </p:ext>
            </p:extLst>
          </p:nvPr>
        </p:nvGraphicFramePr>
        <p:xfrm>
          <a:off x="152400" y="5410200"/>
          <a:ext cx="41148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CE3C63E0-5818-4182-86CB-DA9DE18EB6A1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142876" y="857232"/>
            <a:ext cx="8786842" cy="54292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42913" indent="-442913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Pulse operation       :   30 S ,  Beam On time : 5 S  </a:t>
            </a:r>
            <a:endParaRPr lang="en-IN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Operating States     :   4 main , 6 Conditioning states</a:t>
            </a: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Control signal          :   150 Analog , 200 digital </a:t>
            </a: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Control cycle  time   :   4 - 5  ms </a:t>
            </a:r>
          </a:p>
          <a:p>
            <a:pPr marL="442913" indent="-442913">
              <a:buFont typeface="Wingdings" pitchFamily="2" charset="2"/>
              <a:buChar char="ü"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Max. Sampling rate  :  32 signals @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100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µs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442913" indent="-442913"/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96 signal @1ms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42913" lvl="0" indent="-442913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DAQ  on time           :   600 S @ 10 ms sampling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Real time  continuous  acquisition  and online monitoring of 128 analog signals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User configurable sampling  rate , no of channel and GUI for online data view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Report generation and backup facility   </a:t>
            </a:r>
          </a:p>
          <a:p>
            <a:pPr marL="442913" lvl="0" indent="-442913"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High voltage and RF environment</a:t>
            </a:r>
          </a:p>
        </p:txBody>
      </p:sp>
    </p:spTree>
    <p:extLst>
      <p:ext uri="{BB962C8B-B14F-4D97-AF65-F5344CB8AC3E}">
        <p14:creationId xmlns:p14="http://schemas.microsoft.com/office/powerpoint/2010/main" val="18439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0" y="115446"/>
            <a:ext cx="9144000" cy="6437754"/>
            <a:chOff x="0" y="115446"/>
            <a:chExt cx="9144000" cy="6437754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0" y="3048000"/>
              <a:ext cx="9144000" cy="1588"/>
            </a:xfrm>
            <a:prstGeom prst="line">
              <a:avLst/>
            </a:prstGeom>
            <a:ln w="15875" cmpd="sng">
              <a:solidFill>
                <a:schemeClr val="accent6">
                  <a:alpha val="64000"/>
                </a:schemeClr>
              </a:solidFill>
              <a:prstDash val="dash"/>
            </a:ln>
            <a:effectLst>
              <a:outerShdw blurRad="127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0" y="4341812"/>
              <a:ext cx="9144000" cy="1588"/>
            </a:xfrm>
            <a:prstGeom prst="line">
              <a:avLst/>
            </a:prstGeom>
            <a:ln w="15875" cmpd="sng">
              <a:solidFill>
                <a:schemeClr val="accent6">
                  <a:alpha val="64000"/>
                </a:schemeClr>
              </a:solidFill>
              <a:prstDash val="dash"/>
            </a:ln>
            <a:effectLst>
              <a:outerShdw blurRad="127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 bwMode="blackGray">
            <a:xfrm>
              <a:off x="8215338" y="4524377"/>
              <a:ext cx="9286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2060"/>
                  </a:solidFill>
                </a:rPr>
                <a:t>CC</a:t>
              </a:r>
              <a:r>
                <a:rPr lang="en-US" sz="1400" b="1" kern="0" dirty="0" smtClean="0">
                  <a:solidFill>
                    <a:srgbClr val="002060"/>
                  </a:solidFill>
                </a:rPr>
                <a:t>D cameras</a:t>
              </a:r>
              <a:endParaRPr lang="en-US" sz="1400" b="1" kern="0" dirty="0">
                <a:solidFill>
                  <a:srgbClr val="00206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 bwMode="blackGray">
            <a:xfrm>
              <a:off x="8215338" y="2357430"/>
              <a:ext cx="7620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RG 75 Video cable </a:t>
              </a:r>
            </a:p>
          </p:txBody>
        </p:sp>
        <p:cxnSp>
          <p:nvCxnSpPr>
            <p:cNvPr id="2053" name="Straight Arrow Connector 218"/>
            <p:cNvCxnSpPr>
              <a:cxnSpLocks noChangeShapeType="1"/>
              <a:endCxn id="198" idx="2"/>
            </p:cNvCxnSpPr>
            <p:nvPr/>
          </p:nvCxnSpPr>
          <p:spPr bwMode="blackGray">
            <a:xfrm rot="5400000" flipH="1" flipV="1">
              <a:off x="7902178" y="1478359"/>
              <a:ext cx="604044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4" name="Straight Arrow Connector 285"/>
            <p:cNvCxnSpPr>
              <a:cxnSpLocks noChangeShapeType="1"/>
            </p:cNvCxnSpPr>
            <p:nvPr/>
          </p:nvCxnSpPr>
          <p:spPr bwMode="blackGray">
            <a:xfrm rot="16200000" flipV="1">
              <a:off x="6351588" y="1376364"/>
              <a:ext cx="404812" cy="15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2" name="Elbow Connector 131"/>
            <p:cNvCxnSpPr/>
            <p:nvPr/>
          </p:nvCxnSpPr>
          <p:spPr bwMode="blackGray">
            <a:xfrm rot="16200000" flipH="1">
              <a:off x="3562351" y="1571626"/>
              <a:ext cx="334963" cy="1516063"/>
            </a:xfrm>
            <a:prstGeom prst="bentConnector3">
              <a:avLst>
                <a:gd name="adj1" fmla="val 50000"/>
              </a:avLst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/>
            <p:nvPr/>
          </p:nvCxnSpPr>
          <p:spPr bwMode="blackGray">
            <a:xfrm rot="16200000" flipV="1">
              <a:off x="4381500" y="2857500"/>
              <a:ext cx="990600" cy="457200"/>
            </a:xfrm>
            <a:prstGeom prst="bentConnector3">
              <a:avLst>
                <a:gd name="adj1" fmla="val 50000"/>
              </a:avLst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hape 119"/>
            <p:cNvCxnSpPr>
              <a:endCxn id="87" idx="0"/>
            </p:cNvCxnSpPr>
            <p:nvPr/>
          </p:nvCxnSpPr>
          <p:spPr bwMode="blackGray">
            <a:xfrm rot="10800000" flipV="1">
              <a:off x="2157408" y="3248023"/>
              <a:ext cx="2338395" cy="285752"/>
            </a:xfrm>
            <a:prstGeom prst="bentConnector2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blackGray">
            <a:xfrm rot="5400000" flipH="1" flipV="1">
              <a:off x="5981701" y="2505076"/>
              <a:ext cx="685800" cy="3175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hape 206"/>
            <p:cNvCxnSpPr/>
            <p:nvPr/>
          </p:nvCxnSpPr>
          <p:spPr bwMode="blackGray">
            <a:xfrm rot="16200000" flipV="1">
              <a:off x="6743700" y="3419475"/>
              <a:ext cx="3200400" cy="228600"/>
            </a:xfrm>
            <a:prstGeom prst="bentConnector3">
              <a:avLst>
                <a:gd name="adj1" fmla="val -517"/>
              </a:avLst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 bwMode="blackGray">
            <a:xfrm rot="5400000" flipH="1" flipV="1">
              <a:off x="4541044" y="2345532"/>
              <a:ext cx="609600" cy="90488"/>
            </a:xfrm>
            <a:prstGeom prst="bentConnector3">
              <a:avLst>
                <a:gd name="adj1" fmla="val 50000"/>
              </a:avLst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Elbow Connector 158"/>
            <p:cNvCxnSpPr/>
            <p:nvPr/>
          </p:nvCxnSpPr>
          <p:spPr bwMode="blackGray">
            <a:xfrm>
              <a:off x="1143000" y="2162175"/>
              <a:ext cx="3200400" cy="838200"/>
            </a:xfrm>
            <a:prstGeom prst="bentConnector3">
              <a:avLst>
                <a:gd name="adj1" fmla="val -104"/>
              </a:avLst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98" idx="0"/>
            </p:cNvCxnSpPr>
            <p:nvPr/>
          </p:nvCxnSpPr>
          <p:spPr bwMode="blackGray">
            <a:xfrm rot="16200000" flipV="1">
              <a:off x="5619750" y="3067050"/>
              <a:ext cx="2286000" cy="419100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9" name="Text Box 2"/>
            <p:cNvSpPr txBox="1">
              <a:spLocks noChangeArrowheads="1"/>
            </p:cNvSpPr>
            <p:nvPr/>
          </p:nvSpPr>
          <p:spPr bwMode="blackGray">
            <a:xfrm>
              <a:off x="5029200" y="4410077"/>
              <a:ext cx="1066800" cy="2778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0" name="Text Box 40"/>
            <p:cNvSpPr txBox="1">
              <a:spLocks noChangeArrowheads="1"/>
            </p:cNvSpPr>
            <p:nvPr/>
          </p:nvSpPr>
          <p:spPr bwMode="blackGray">
            <a:xfrm>
              <a:off x="6781800" y="6276975"/>
              <a:ext cx="2362200" cy="276225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M1 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to M9 are 22” monitors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251" name="AutoShape 3" descr="Parchment"/>
            <p:cNvSpPr>
              <a:spLocks noChangeArrowheads="1"/>
            </p:cNvSpPr>
            <p:nvPr/>
          </p:nvSpPr>
          <p:spPr bwMode="blackGray">
            <a:xfrm>
              <a:off x="4343399" y="3505200"/>
              <a:ext cx="1524000" cy="457200"/>
            </a:xfrm>
            <a:prstGeom prst="flowChartProcess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PXI </a:t>
              </a: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RT</a:t>
              </a:r>
              <a:endParaRPr lang="en-US" sz="1200" b="1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DAQ system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264" name="AutoShape 4"/>
            <p:cNvSpPr>
              <a:spLocks noChangeArrowheads="1"/>
            </p:cNvSpPr>
            <p:nvPr/>
          </p:nvSpPr>
          <p:spPr bwMode="blackGray">
            <a:xfrm>
              <a:off x="2374901" y="1589088"/>
              <a:ext cx="1293813" cy="635000"/>
            </a:xfrm>
            <a:prstGeom prst="flowChartProcess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Work Station 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for online 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monitoring </a:t>
              </a:r>
            </a:p>
          </p:txBody>
        </p:sp>
        <p:sp>
          <p:nvSpPr>
            <p:cNvPr id="265" name="Rectangle 180"/>
            <p:cNvSpPr>
              <a:spLocks noChangeArrowheads="1"/>
            </p:cNvSpPr>
            <p:nvPr/>
          </p:nvSpPr>
          <p:spPr bwMode="blackGray">
            <a:xfrm>
              <a:off x="1879600" y="942975"/>
              <a:ext cx="457200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M3</a:t>
              </a:r>
            </a:p>
          </p:txBody>
        </p:sp>
        <p:sp>
          <p:nvSpPr>
            <p:cNvPr id="266" name="Rectangle 181"/>
            <p:cNvSpPr>
              <a:spLocks noChangeArrowheads="1"/>
            </p:cNvSpPr>
            <p:nvPr/>
          </p:nvSpPr>
          <p:spPr bwMode="blackGray">
            <a:xfrm>
              <a:off x="3630613" y="942975"/>
              <a:ext cx="457200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M6</a:t>
              </a:r>
            </a:p>
          </p:txBody>
        </p:sp>
        <p:sp>
          <p:nvSpPr>
            <p:cNvPr id="267" name="Rectangle 182"/>
            <p:cNvSpPr>
              <a:spLocks noChangeArrowheads="1"/>
            </p:cNvSpPr>
            <p:nvPr/>
          </p:nvSpPr>
          <p:spPr bwMode="blackGray">
            <a:xfrm>
              <a:off x="3097213" y="942975"/>
              <a:ext cx="457200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M5</a:t>
              </a:r>
            </a:p>
          </p:txBody>
        </p:sp>
        <p:sp>
          <p:nvSpPr>
            <p:cNvPr id="268" name="Rectangle 183"/>
            <p:cNvSpPr>
              <a:spLocks noChangeArrowheads="1"/>
            </p:cNvSpPr>
            <p:nvPr/>
          </p:nvSpPr>
          <p:spPr bwMode="blackGray">
            <a:xfrm>
              <a:off x="2565401" y="942975"/>
              <a:ext cx="455613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M4</a:t>
              </a:r>
            </a:p>
          </p:txBody>
        </p:sp>
        <p:sp>
          <p:nvSpPr>
            <p:cNvPr id="269" name="Rectangle 184"/>
            <p:cNvSpPr>
              <a:spLocks noChangeArrowheads="1"/>
            </p:cNvSpPr>
            <p:nvPr/>
          </p:nvSpPr>
          <p:spPr bwMode="blackGray">
            <a:xfrm>
              <a:off x="2641601" y="1414465"/>
              <a:ext cx="930267" cy="22858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Graphic card</a:t>
              </a:r>
            </a:p>
          </p:txBody>
        </p:sp>
        <p:sp>
          <p:nvSpPr>
            <p:cNvPr id="270" name="Line 19"/>
            <p:cNvSpPr>
              <a:spLocks noChangeShapeType="1"/>
            </p:cNvSpPr>
            <p:nvPr/>
          </p:nvSpPr>
          <p:spPr bwMode="blackGray">
            <a:xfrm>
              <a:off x="2868613" y="1300163"/>
              <a:ext cx="0" cy="114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1" name="Line 20"/>
            <p:cNvSpPr>
              <a:spLocks noChangeShapeType="1"/>
            </p:cNvSpPr>
            <p:nvPr/>
          </p:nvSpPr>
          <p:spPr bwMode="blackGray">
            <a:xfrm>
              <a:off x="3325813" y="1300163"/>
              <a:ext cx="0" cy="1143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2" name="Line 21"/>
            <p:cNvSpPr>
              <a:spLocks noChangeShapeType="1"/>
            </p:cNvSpPr>
            <p:nvPr/>
          </p:nvSpPr>
          <p:spPr bwMode="blackGray">
            <a:xfrm>
              <a:off x="2716213" y="1357313"/>
              <a:ext cx="0" cy="57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3" name="Line 22"/>
            <p:cNvSpPr>
              <a:spLocks noChangeShapeType="1"/>
            </p:cNvSpPr>
            <p:nvPr/>
          </p:nvSpPr>
          <p:spPr bwMode="blackGray">
            <a:xfrm flipH="1">
              <a:off x="2260601" y="1357313"/>
              <a:ext cx="4556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4" name="Line 23"/>
            <p:cNvSpPr>
              <a:spLocks noChangeShapeType="1"/>
            </p:cNvSpPr>
            <p:nvPr/>
          </p:nvSpPr>
          <p:spPr bwMode="blackGray">
            <a:xfrm>
              <a:off x="2260600" y="1300163"/>
              <a:ext cx="0" cy="57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5" name="Line 24"/>
            <p:cNvSpPr>
              <a:spLocks noChangeShapeType="1"/>
            </p:cNvSpPr>
            <p:nvPr/>
          </p:nvSpPr>
          <p:spPr bwMode="blackGray">
            <a:xfrm>
              <a:off x="3402013" y="1357313"/>
              <a:ext cx="0" cy="57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6" name="Line 25"/>
            <p:cNvSpPr>
              <a:spLocks noChangeShapeType="1"/>
            </p:cNvSpPr>
            <p:nvPr/>
          </p:nvSpPr>
          <p:spPr bwMode="blackGray">
            <a:xfrm>
              <a:off x="3402013" y="1357313"/>
              <a:ext cx="4556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7" name="Line 26"/>
            <p:cNvSpPr>
              <a:spLocks noChangeShapeType="1"/>
            </p:cNvSpPr>
            <p:nvPr/>
          </p:nvSpPr>
          <p:spPr bwMode="blackGray">
            <a:xfrm>
              <a:off x="3857625" y="1300163"/>
              <a:ext cx="0" cy="57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82" name="Line 29"/>
            <p:cNvSpPr>
              <a:spLocks noChangeShapeType="1"/>
            </p:cNvSpPr>
            <p:nvPr/>
          </p:nvSpPr>
          <p:spPr bwMode="blackGray">
            <a:xfrm flipV="1">
              <a:off x="2260600" y="1183481"/>
              <a:ext cx="0" cy="17303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30"/>
            <p:cNvSpPr>
              <a:spLocks noChangeShapeType="1"/>
            </p:cNvSpPr>
            <p:nvPr/>
          </p:nvSpPr>
          <p:spPr bwMode="blackGray">
            <a:xfrm flipV="1">
              <a:off x="2868613" y="1183481"/>
              <a:ext cx="0" cy="17303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31"/>
            <p:cNvSpPr>
              <a:spLocks noChangeShapeType="1"/>
            </p:cNvSpPr>
            <p:nvPr/>
          </p:nvSpPr>
          <p:spPr bwMode="blackGray">
            <a:xfrm flipV="1">
              <a:off x="3325813" y="1183481"/>
              <a:ext cx="0" cy="17303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32"/>
            <p:cNvSpPr>
              <a:spLocks noChangeShapeType="1"/>
            </p:cNvSpPr>
            <p:nvPr/>
          </p:nvSpPr>
          <p:spPr bwMode="blackGray">
            <a:xfrm flipV="1">
              <a:off x="3857625" y="1183481"/>
              <a:ext cx="0" cy="17303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AutoShape 44"/>
            <p:cNvSpPr>
              <a:spLocks noChangeArrowheads="1"/>
            </p:cNvSpPr>
            <p:nvPr/>
          </p:nvSpPr>
          <p:spPr bwMode="blackGray">
            <a:xfrm>
              <a:off x="5857884" y="1503363"/>
              <a:ext cx="1381116" cy="635000"/>
            </a:xfrm>
            <a:prstGeom prst="flowChartProcess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Work Station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For Spectroscopy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diagnostics</a:t>
              </a:r>
            </a:p>
          </p:txBody>
        </p:sp>
        <p:sp>
          <p:nvSpPr>
            <p:cNvPr id="285" name="Rectangle 222"/>
            <p:cNvSpPr>
              <a:spLocks noChangeArrowheads="1"/>
            </p:cNvSpPr>
            <p:nvPr/>
          </p:nvSpPr>
          <p:spPr bwMode="blackGray">
            <a:xfrm>
              <a:off x="6324600" y="944565"/>
              <a:ext cx="457200" cy="23018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M8</a:t>
              </a:r>
            </a:p>
          </p:txBody>
        </p:sp>
        <p:sp>
          <p:nvSpPr>
            <p:cNvPr id="287" name="AutoShape 7"/>
            <p:cNvSpPr>
              <a:spLocks noChangeArrowheads="1"/>
            </p:cNvSpPr>
            <p:nvPr/>
          </p:nvSpPr>
          <p:spPr bwMode="blackGray">
            <a:xfrm>
              <a:off x="533401" y="1592263"/>
              <a:ext cx="1395393" cy="635000"/>
            </a:xfrm>
            <a:prstGeom prst="flowChartProcess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Work Station 1 for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Control system  </a:t>
              </a:r>
            </a:p>
          </p:txBody>
        </p:sp>
        <p:sp>
          <p:nvSpPr>
            <p:cNvPr id="288" name="Rectangle 216"/>
            <p:cNvSpPr>
              <a:spLocks noChangeArrowheads="1"/>
            </p:cNvSpPr>
            <p:nvPr/>
          </p:nvSpPr>
          <p:spPr bwMode="blackGray">
            <a:xfrm>
              <a:off x="714375" y="942975"/>
              <a:ext cx="457200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M1</a:t>
              </a:r>
            </a:p>
          </p:txBody>
        </p:sp>
        <p:sp>
          <p:nvSpPr>
            <p:cNvPr id="289" name="Rectangle 217"/>
            <p:cNvSpPr>
              <a:spLocks noChangeArrowheads="1"/>
            </p:cNvSpPr>
            <p:nvPr/>
          </p:nvSpPr>
          <p:spPr bwMode="blackGray">
            <a:xfrm>
              <a:off x="1247775" y="942975"/>
              <a:ext cx="457200" cy="23018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Text" lastClr="000000"/>
                  </a:solidFill>
                  <a:latin typeface="+mn-lt"/>
                  <a:cs typeface="+mn-cs"/>
                </a:rPr>
                <a:t>M2</a:t>
              </a:r>
            </a:p>
          </p:txBody>
        </p:sp>
        <p:sp>
          <p:nvSpPr>
            <p:cNvPr id="290" name="Rectangle 218"/>
            <p:cNvSpPr>
              <a:spLocks noChangeArrowheads="1"/>
            </p:cNvSpPr>
            <p:nvPr/>
          </p:nvSpPr>
          <p:spPr bwMode="blackGray">
            <a:xfrm>
              <a:off x="790576" y="1411290"/>
              <a:ext cx="923904" cy="30319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Graphic card</a:t>
              </a:r>
            </a:p>
          </p:txBody>
        </p:sp>
        <p:cxnSp>
          <p:nvCxnSpPr>
            <p:cNvPr id="2092" name="Straight Arrow Connector 290"/>
            <p:cNvCxnSpPr>
              <a:cxnSpLocks noChangeShapeType="1"/>
            </p:cNvCxnSpPr>
            <p:nvPr/>
          </p:nvCxnSpPr>
          <p:spPr bwMode="blackGray">
            <a:xfrm rot="5400000" flipH="1" flipV="1">
              <a:off x="1361282" y="1294607"/>
              <a:ext cx="231775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93" name="Straight Arrow Connector 291"/>
            <p:cNvCxnSpPr>
              <a:cxnSpLocks noChangeShapeType="1"/>
            </p:cNvCxnSpPr>
            <p:nvPr/>
          </p:nvCxnSpPr>
          <p:spPr bwMode="blackGray">
            <a:xfrm rot="5400000" flipH="1" flipV="1">
              <a:off x="827882" y="1294607"/>
              <a:ext cx="231775" cy="158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" name="AutoShape 6"/>
            <p:cNvSpPr>
              <a:spLocks noChangeArrowheads="1"/>
            </p:cNvSpPr>
            <p:nvPr/>
          </p:nvSpPr>
          <p:spPr bwMode="blackGray">
            <a:xfrm>
              <a:off x="4214810" y="4433888"/>
              <a:ext cx="1928826" cy="519112"/>
            </a:xfrm>
            <a:prstGeom prst="flowChartProcess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Signal </a:t>
              </a:r>
              <a:endParaRPr lang="en-US" sz="1200" b="1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Conditioning Electronics </a:t>
              </a:r>
            </a:p>
          </p:txBody>
        </p:sp>
        <p:sp>
          <p:nvSpPr>
            <p:cNvPr id="299" name="Up-Down Arrow 208"/>
            <p:cNvSpPr>
              <a:spLocks noChangeArrowheads="1"/>
            </p:cNvSpPr>
            <p:nvPr/>
          </p:nvSpPr>
          <p:spPr bwMode="blackGray">
            <a:xfrm rot="16200000">
              <a:off x="3505202" y="2895600"/>
              <a:ext cx="228599" cy="2667000"/>
            </a:xfrm>
            <a:prstGeom prst="upDownArrow">
              <a:avLst>
                <a:gd name="adj1" fmla="val 50000"/>
                <a:gd name="adj2" fmla="val 50193"/>
              </a:avLst>
            </a:pr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5" name="Text Box 38"/>
            <p:cNvSpPr txBox="1">
              <a:spLocks noChangeArrowheads="1"/>
            </p:cNvSpPr>
            <p:nvPr/>
          </p:nvSpPr>
          <p:spPr bwMode="blackGray">
            <a:xfrm>
              <a:off x="3428992" y="5181602"/>
              <a:ext cx="1693863" cy="46196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002060"/>
                  </a:solidFill>
                  <a:latin typeface="+mn-lt"/>
                  <a:cs typeface="+mn-cs"/>
                </a:rPr>
                <a:t>Acquisition  signals of Various sub-system </a:t>
              </a:r>
            </a:p>
          </p:txBody>
        </p:sp>
        <p:sp>
          <p:nvSpPr>
            <p:cNvPr id="282" name="Rectangle 198"/>
            <p:cNvSpPr>
              <a:spLocks noChangeArrowheads="1"/>
            </p:cNvSpPr>
            <p:nvPr/>
          </p:nvSpPr>
          <p:spPr bwMode="blackGray">
            <a:xfrm>
              <a:off x="4654551" y="944565"/>
              <a:ext cx="455613" cy="231775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M7</a:t>
              </a:r>
            </a:p>
          </p:txBody>
        </p:sp>
        <p:cxnSp>
          <p:nvCxnSpPr>
            <p:cNvPr id="2102" name="Straight Arrow Connector 282"/>
            <p:cNvCxnSpPr>
              <a:cxnSpLocks noChangeShapeType="1"/>
            </p:cNvCxnSpPr>
            <p:nvPr/>
          </p:nvCxnSpPr>
          <p:spPr bwMode="blackGray">
            <a:xfrm rot="16200000" flipV="1">
              <a:off x="4681539" y="1378745"/>
              <a:ext cx="403225" cy="317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7" name="AutoShape 36"/>
            <p:cNvSpPr>
              <a:spLocks noChangeArrowheads="1"/>
            </p:cNvSpPr>
            <p:nvPr/>
          </p:nvSpPr>
          <p:spPr bwMode="blackGray">
            <a:xfrm>
              <a:off x="4241800" y="1487490"/>
              <a:ext cx="1282700" cy="649287"/>
            </a:xfrm>
            <a:prstGeom prst="flowChartProcess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Work Station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for Offline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data analysis </a:t>
              </a:r>
            </a:p>
          </p:txBody>
        </p:sp>
        <p:pic>
          <p:nvPicPr>
            <p:cNvPr id="210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blackGray">
            <a:xfrm>
              <a:off x="4038600" y="2466977"/>
              <a:ext cx="1150938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Rectangle 85"/>
            <p:cNvSpPr/>
            <p:nvPr/>
          </p:nvSpPr>
          <p:spPr bwMode="blackGray">
            <a:xfrm>
              <a:off x="304800" y="5972175"/>
              <a:ext cx="8229600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ROBIN Experiment setup</a:t>
              </a:r>
            </a:p>
          </p:txBody>
        </p:sp>
        <p:sp>
          <p:nvSpPr>
            <p:cNvPr id="87" name="AutoShape 9"/>
            <p:cNvSpPr>
              <a:spLocks noChangeArrowheads="1"/>
            </p:cNvSpPr>
            <p:nvPr/>
          </p:nvSpPr>
          <p:spPr bwMode="blackGray">
            <a:xfrm>
              <a:off x="1314450" y="3533775"/>
              <a:ext cx="1685914" cy="457200"/>
            </a:xfrm>
            <a:prstGeom prst="flowChartProcess">
              <a:avLst/>
            </a:prstGeom>
            <a:solidFill>
              <a:srgbClr val="00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Master Control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Siemens PLC 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system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blackGray">
            <a:xfrm>
              <a:off x="1071538" y="4462463"/>
              <a:ext cx="1976462" cy="519112"/>
            </a:xfrm>
            <a:prstGeom prst="flowChartProcess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Signal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ysClr val="windowText" lastClr="000000"/>
                  </a:solidFill>
                  <a:latin typeface="+mn-lt"/>
                  <a:cs typeface="+mn-cs"/>
                </a:rPr>
                <a:t>Conditioning </a:t>
              </a: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Electronics </a:t>
              </a:r>
            </a:p>
          </p:txBody>
        </p:sp>
        <p:sp>
          <p:nvSpPr>
            <p:cNvPr id="92" name="Up-Down Arrow 203"/>
            <p:cNvSpPr>
              <a:spLocks noChangeArrowheads="1"/>
            </p:cNvSpPr>
            <p:nvPr/>
          </p:nvSpPr>
          <p:spPr bwMode="blackGray">
            <a:xfrm>
              <a:off x="5029199" y="4953000"/>
              <a:ext cx="228600" cy="914400"/>
            </a:xfrm>
            <a:prstGeom prst="upDownArrow">
              <a:avLst>
                <a:gd name="adj1" fmla="val 50000"/>
                <a:gd name="adj2" fmla="val 5010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95" name="Up-Down Arrow 209"/>
            <p:cNvSpPr>
              <a:spLocks noChangeArrowheads="1"/>
            </p:cNvSpPr>
            <p:nvPr/>
          </p:nvSpPr>
          <p:spPr bwMode="blackGray">
            <a:xfrm>
              <a:off x="2000250" y="3990975"/>
              <a:ext cx="228600" cy="457200"/>
            </a:xfrm>
            <a:prstGeom prst="upDownArrow">
              <a:avLst>
                <a:gd name="adj1" fmla="val 50000"/>
                <a:gd name="adj2" fmla="val 49926"/>
              </a:avLst>
            </a:prstGeom>
            <a:solidFill>
              <a:srgbClr val="0070C0"/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96" name="Up-Down Arrow 209"/>
            <p:cNvSpPr>
              <a:spLocks noChangeArrowheads="1"/>
            </p:cNvSpPr>
            <p:nvPr/>
          </p:nvSpPr>
          <p:spPr bwMode="blackGray">
            <a:xfrm>
              <a:off x="4991099" y="3962400"/>
              <a:ext cx="228600" cy="457200"/>
            </a:xfrm>
            <a:prstGeom prst="upDownArrow">
              <a:avLst>
                <a:gd name="adj1" fmla="val 50000"/>
                <a:gd name="adj2" fmla="val 49926"/>
              </a:avLst>
            </a:prstGeom>
            <a:solidFill>
              <a:srgbClr val="0070C0"/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98" name="AutoShape 3" descr="Parchment"/>
            <p:cNvSpPr>
              <a:spLocks noChangeArrowheads="1"/>
            </p:cNvSpPr>
            <p:nvPr/>
          </p:nvSpPr>
          <p:spPr bwMode="blackGray">
            <a:xfrm>
              <a:off x="6324600" y="4419600"/>
              <a:ext cx="1295400" cy="457200"/>
            </a:xfrm>
            <a:prstGeom prst="flowChartProcess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Spectroscopy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 hardware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blackGray">
            <a:xfrm rot="5400000" flipH="1" flipV="1">
              <a:off x="4229894" y="2961481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Up-Down Arrow 203"/>
            <p:cNvSpPr>
              <a:spLocks noChangeArrowheads="1"/>
            </p:cNvSpPr>
            <p:nvPr/>
          </p:nvSpPr>
          <p:spPr bwMode="blackGray">
            <a:xfrm>
              <a:off x="6934200" y="4876800"/>
              <a:ext cx="228600" cy="1019174"/>
            </a:xfrm>
            <a:prstGeom prst="upDownArrow">
              <a:avLst>
                <a:gd name="adj1" fmla="val 50000"/>
                <a:gd name="adj2" fmla="val 5010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1" name="Text Box 38"/>
            <p:cNvSpPr txBox="1">
              <a:spLocks noChangeArrowheads="1"/>
            </p:cNvSpPr>
            <p:nvPr/>
          </p:nvSpPr>
          <p:spPr bwMode="blackGray">
            <a:xfrm>
              <a:off x="5857884" y="4960203"/>
              <a:ext cx="1152516" cy="830997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002060"/>
                  </a:solidFill>
                  <a:latin typeface="+mn-lt"/>
                  <a:cs typeface="+mn-cs"/>
                </a:rPr>
                <a:t>Light  signals of Various diagnostics  </a:t>
              </a:r>
            </a:p>
          </p:txBody>
        </p:sp>
        <p:sp>
          <p:nvSpPr>
            <p:cNvPr id="204" name="Up-Down Arrow 203"/>
            <p:cNvSpPr>
              <a:spLocks noChangeArrowheads="1"/>
            </p:cNvSpPr>
            <p:nvPr/>
          </p:nvSpPr>
          <p:spPr bwMode="blackGray">
            <a:xfrm>
              <a:off x="1981200" y="4981575"/>
              <a:ext cx="228600" cy="914400"/>
            </a:xfrm>
            <a:prstGeom prst="upDownArrow">
              <a:avLst>
                <a:gd name="adj1" fmla="val 50000"/>
                <a:gd name="adj2" fmla="val 50107"/>
              </a:avLst>
            </a:pr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ysClr val="windowText" lastClr="000000"/>
                </a:solidFill>
                <a:latin typeface="Tahoma" pitchFamily="34" charset="0"/>
                <a:cs typeface="+mn-cs"/>
              </a:endParaRPr>
            </a:p>
          </p:txBody>
        </p:sp>
        <p:pic>
          <p:nvPicPr>
            <p:cNvPr id="211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blackGray">
            <a:xfrm rot="20091177">
              <a:off x="7837488" y="5187950"/>
              <a:ext cx="715962" cy="46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AutoShape 44"/>
            <p:cNvSpPr>
              <a:spLocks noChangeArrowheads="1"/>
            </p:cNvSpPr>
            <p:nvPr/>
          </p:nvSpPr>
          <p:spPr bwMode="blackGray">
            <a:xfrm>
              <a:off x="7620001" y="1684338"/>
              <a:ext cx="1168400" cy="304800"/>
            </a:xfrm>
            <a:prstGeom prst="flowChartProcess">
              <a:avLst/>
            </a:prstGeom>
            <a:solidFill>
              <a:srgbClr val="33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latin typeface="+mn-lt"/>
                  <a:cs typeface="+mn-cs"/>
                </a:rPr>
                <a:t>DVR</a:t>
              </a:r>
            </a:p>
          </p:txBody>
        </p:sp>
        <p:sp>
          <p:nvSpPr>
            <p:cNvPr id="198" name="Rectangle 222"/>
            <p:cNvSpPr>
              <a:spLocks noChangeArrowheads="1"/>
            </p:cNvSpPr>
            <p:nvPr/>
          </p:nvSpPr>
          <p:spPr bwMode="blackGray">
            <a:xfrm>
              <a:off x="7975600" y="944565"/>
              <a:ext cx="457200" cy="231775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+mn-lt"/>
                  <a:cs typeface="+mn-cs"/>
                </a:rPr>
                <a:t>M9</a:t>
              </a:r>
            </a:p>
          </p:txBody>
        </p:sp>
        <p:cxnSp>
          <p:nvCxnSpPr>
            <p:cNvPr id="229" name="Straight Connector 228"/>
            <p:cNvCxnSpPr/>
            <p:nvPr/>
          </p:nvCxnSpPr>
          <p:spPr bwMode="blackGray">
            <a:xfrm rot="5400000" flipH="1" flipV="1">
              <a:off x="4192588" y="2817812"/>
              <a:ext cx="304800" cy="317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 bwMode="blackGray">
            <a:xfrm rot="5400000">
              <a:off x="4876801" y="2771776"/>
              <a:ext cx="152400" cy="3175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blackGray">
            <a:xfrm>
              <a:off x="4953000" y="2847975"/>
              <a:ext cx="1371600" cy="1588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 bwMode="blackGray">
            <a:xfrm>
              <a:off x="6572264" y="2543177"/>
              <a:ext cx="121444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USB cable </a:t>
              </a:r>
            </a:p>
          </p:txBody>
        </p:sp>
        <p:sp>
          <p:nvSpPr>
            <p:cNvPr id="179" name="TextBox 178"/>
            <p:cNvSpPr txBox="1"/>
            <p:nvPr/>
          </p:nvSpPr>
          <p:spPr bwMode="blackGray">
            <a:xfrm>
              <a:off x="1752600" y="2695577"/>
              <a:ext cx="12954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Ethernet cable</a:t>
              </a:r>
            </a:p>
          </p:txBody>
        </p:sp>
        <p:sp>
          <p:nvSpPr>
            <p:cNvPr id="180" name="TextBox 179"/>
            <p:cNvSpPr txBox="1"/>
            <p:nvPr/>
          </p:nvSpPr>
          <p:spPr bwMode="blackGray">
            <a:xfrm>
              <a:off x="3143240" y="2438400"/>
              <a:ext cx="14478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n-lt"/>
                </a:rPr>
                <a:t>Network switch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-611090" y="5008678"/>
              <a:ext cx="1676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Equipment Layer</a:t>
              </a:r>
              <a:endParaRPr lang="en-US" sz="14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-570071" y="3380821"/>
              <a:ext cx="1640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Control Layer</a:t>
              </a:r>
              <a:endParaRPr lang="en-US" sz="14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-1186191" y="1436765"/>
              <a:ext cx="2895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Presentation   Layer</a:t>
              </a:r>
              <a:endParaRPr lang="en-US" sz="1400" b="1" dirty="0"/>
            </a:p>
          </p:txBody>
        </p:sp>
        <p:sp>
          <p:nvSpPr>
            <p:cNvPr id="89" name="Rounded Rectangle 4"/>
            <p:cNvSpPr/>
            <p:nvPr/>
          </p:nvSpPr>
          <p:spPr>
            <a:xfrm>
              <a:off x="257871" y="115446"/>
              <a:ext cx="8780658" cy="541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ea typeface="DejaVu Sans" pitchFamily="34" charset="0"/>
                  <a:cs typeface="Times New Roman" pitchFamily="18" charset="0"/>
                </a:rPr>
                <a:t>ROBIN DACS Architecture </a:t>
              </a:r>
              <a:endParaRPr lang="en-US" sz="2800" b="1" dirty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endParaRPr>
            </a:p>
          </p:txBody>
        </p:sp>
      </p:grpSp>
      <p:sp>
        <p:nvSpPr>
          <p:cNvPr id="110" name="Text Box 38"/>
          <p:cNvSpPr txBox="1">
            <a:spLocks noChangeArrowheads="1"/>
          </p:cNvSpPr>
          <p:nvPr/>
        </p:nvSpPr>
        <p:spPr bwMode="blackGray">
          <a:xfrm>
            <a:off x="381000" y="5105400"/>
            <a:ext cx="1693863" cy="64633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002060"/>
                </a:solidFill>
              </a:rPr>
              <a:t>Control</a:t>
            </a:r>
            <a:r>
              <a:rPr lang="en-US" sz="1200" b="1" kern="0" dirty="0" smtClean="0">
                <a:solidFill>
                  <a:srgbClr val="002060"/>
                </a:solidFill>
                <a:latin typeface="+mn-lt"/>
                <a:cs typeface="+mn-cs"/>
              </a:rPr>
              <a:t>   and monitoring signals </a:t>
            </a:r>
            <a:r>
              <a:rPr lang="en-US" sz="1200" b="1" kern="0" dirty="0">
                <a:solidFill>
                  <a:srgbClr val="002060"/>
                </a:solidFill>
                <a:latin typeface="+mn-lt"/>
                <a:cs typeface="+mn-cs"/>
              </a:rPr>
              <a:t>of Various sub-system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ROBIN DACS Architecture </a:t>
            </a:r>
            <a:endParaRPr lang="en-US" dirty="0"/>
          </a:p>
        </p:txBody>
      </p:sp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>
          <a:xfrm>
            <a:off x="4202113" y="6635750"/>
            <a:ext cx="1857375" cy="222250"/>
          </a:xfrm>
        </p:spPr>
        <p:txBody>
          <a:bodyPr/>
          <a:lstStyle/>
          <a:p>
            <a:fld id="{C215CF48-2BF0-40EA-982D-483AD3E17A0B}" type="datetime1">
              <a:rPr lang="en-US" smtClean="0"/>
              <a:pPr/>
              <a:t>4/21/2015</a:t>
            </a:fld>
            <a:endParaRPr lang="en-IN" dirty="0"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25" y="6500834"/>
            <a:ext cx="1285875" cy="346054"/>
          </a:xfrm>
        </p:spPr>
        <p:txBody>
          <a:bodyPr/>
          <a:lstStyle/>
          <a:p>
            <a:fld id="{99A6FAAC-6DB5-4683-AFDB-998F4C816EEC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84" name="TextBox 83"/>
          <p:cNvSpPr txBox="1"/>
          <p:nvPr/>
        </p:nvSpPr>
        <p:spPr>
          <a:xfrm>
            <a:off x="3071802" y="351907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 smtClean="0">
                <a:solidFill>
                  <a:srgbClr val="FF0000"/>
                </a:solidFill>
              </a:rPr>
              <a:t>LabVIEW</a:t>
            </a:r>
            <a:r>
              <a:rPr lang="en-IN" sz="1600" dirty="0" smtClean="0">
                <a:solidFill>
                  <a:srgbClr val="FF0000"/>
                </a:solidFill>
              </a:rPr>
              <a:t> RT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034" y="355973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FF0000"/>
                </a:solidFill>
              </a:rPr>
              <a:t>Step 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86248" y="1357298"/>
            <a:ext cx="1214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dirty="0" err="1" smtClean="0">
                <a:solidFill>
                  <a:srgbClr val="FF0000"/>
                </a:solidFill>
              </a:rPr>
              <a:t>LabVIEW</a:t>
            </a:r>
            <a:endParaRPr lang="en-IN" sz="1600" dirty="0" smtClean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28860" y="1500174"/>
            <a:ext cx="1214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dirty="0" err="1" smtClean="0">
                <a:solidFill>
                  <a:srgbClr val="FF0000"/>
                </a:solidFill>
              </a:rPr>
              <a:t>LabVIEW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42910" y="1500174"/>
            <a:ext cx="1500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dirty="0" err="1" smtClean="0">
                <a:solidFill>
                  <a:srgbClr val="FF0000"/>
                </a:solidFill>
              </a:rPr>
              <a:t>Wincc</a:t>
            </a:r>
            <a:r>
              <a:rPr lang="en-IN" sz="1400" dirty="0" smtClean="0">
                <a:solidFill>
                  <a:srgbClr val="FF0000"/>
                </a:solidFill>
              </a:rPr>
              <a:t> SCADA</a:t>
            </a:r>
          </a:p>
        </p:txBody>
      </p:sp>
    </p:spTree>
    <p:extLst>
      <p:ext uri="{BB962C8B-B14F-4D97-AF65-F5344CB8AC3E}">
        <p14:creationId xmlns:p14="http://schemas.microsoft.com/office/powerpoint/2010/main" val="439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3" grpId="0"/>
      <p:bldP spid="106" grpId="0" animBg="1"/>
      <p:bldP spid="107" grpId="0" animBg="1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 GUI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040A-2A50-459A-9EAD-D32D253DD20E}" type="datetime1">
              <a:rPr lang="en-US" smtClean="0"/>
              <a:pPr/>
              <a:t>4/21/2015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FAAC-6DB5-4683-AFDB-998F4C816EEC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21117"/>
            <a:ext cx="7148538" cy="57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CWS I&amp;C Design Philosophy</Template>
  <TotalTime>11977</TotalTime>
  <Words>1445</Words>
  <Application>Microsoft Office PowerPoint</Application>
  <PresentationFormat>On-screen Show (4:3)</PresentationFormat>
  <Paragraphs>318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4_Office Theme</vt:lpstr>
      <vt:lpstr>PowerPoint Presentation</vt:lpstr>
      <vt:lpstr>Introduction</vt:lpstr>
      <vt:lpstr>Negative Neutral Beam Development Program</vt:lpstr>
      <vt:lpstr>ROBIN DACS</vt:lpstr>
      <vt:lpstr> ROBIN Parameter</vt:lpstr>
      <vt:lpstr>ROBIN and  SUB-SYSTEMS</vt:lpstr>
      <vt:lpstr>BASIC REQUIREMENT</vt:lpstr>
      <vt:lpstr>ROBIN DACS Architecture </vt:lpstr>
      <vt:lpstr>Main Control GUI </vt:lpstr>
      <vt:lpstr>ROBIN DAQ REPOT Beam mode</vt:lpstr>
      <vt:lpstr>PowerPoint Presentation</vt:lpstr>
      <vt:lpstr>PowerPoint Presentation</vt:lpstr>
      <vt:lpstr>Twin Source Parameter</vt:lpstr>
      <vt:lpstr>BASIC REQUIREMENT</vt:lpstr>
      <vt:lpstr>TS-DACS  Architecture</vt:lpstr>
      <vt:lpstr>Control System Architecture</vt:lpstr>
      <vt:lpstr>TS-DACS  Architecture</vt:lpstr>
      <vt:lpstr>TS-RFG SAT using COADC Core System</vt:lpstr>
      <vt:lpstr>PowerPoint Presentation</vt:lpstr>
      <vt:lpstr>INTF Sub-Systems </vt:lpstr>
      <vt:lpstr>INTF DAC Requirements </vt:lpstr>
      <vt:lpstr>INTF DACS Architecture</vt:lpstr>
      <vt:lpstr>Slow Controller Configuration</vt:lpstr>
      <vt:lpstr>Fast Controller Configuration</vt:lpstr>
      <vt:lpstr>SAT of Control Panels</vt:lpstr>
      <vt:lpstr>SAT of DAQ Panels</vt:lpstr>
      <vt:lpstr>Interlock and Safety System</vt:lpstr>
      <vt:lpstr>Interlock and Safety system for INTF </vt:lpstr>
      <vt:lpstr>SUMMARY</vt:lpstr>
      <vt:lpstr>PowerPoint Presentation</vt:lpstr>
      <vt:lpstr>PowerPoint Presentation</vt:lpstr>
      <vt:lpstr>DACS Road Map for Test Facilities 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PCDH</dc:title>
  <dc:creator>Hiren</dc:creator>
  <cp:lastModifiedBy>admin</cp:lastModifiedBy>
  <cp:revision>271</cp:revision>
  <dcterms:created xsi:type="dcterms:W3CDTF">2013-03-12T06:03:52Z</dcterms:created>
  <dcterms:modified xsi:type="dcterms:W3CDTF">2015-04-21T04:19:32Z</dcterms:modified>
</cp:coreProperties>
</file>