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993" r:id="rId2"/>
  </p:sldMasterIdLst>
  <p:notesMasterIdLst>
    <p:notesMasterId r:id="rId53"/>
  </p:notesMasterIdLst>
  <p:handoutMasterIdLst>
    <p:handoutMasterId r:id="rId54"/>
  </p:handoutMasterIdLst>
  <p:sldIdLst>
    <p:sldId id="497" r:id="rId3"/>
    <p:sldId id="472" r:id="rId4"/>
    <p:sldId id="499" r:id="rId5"/>
    <p:sldId id="534" r:id="rId6"/>
    <p:sldId id="515" r:id="rId7"/>
    <p:sldId id="530" r:id="rId8"/>
    <p:sldId id="531" r:id="rId9"/>
    <p:sldId id="477" r:id="rId10"/>
    <p:sldId id="500" r:id="rId11"/>
    <p:sldId id="478" r:id="rId12"/>
    <p:sldId id="479" r:id="rId13"/>
    <p:sldId id="480" r:id="rId14"/>
    <p:sldId id="529" r:id="rId15"/>
    <p:sldId id="501" r:id="rId16"/>
    <p:sldId id="510" r:id="rId17"/>
    <p:sldId id="475" r:id="rId18"/>
    <p:sldId id="476" r:id="rId19"/>
    <p:sldId id="482" r:id="rId20"/>
    <p:sldId id="503" r:id="rId21"/>
    <p:sldId id="505" r:id="rId22"/>
    <p:sldId id="506" r:id="rId23"/>
    <p:sldId id="507" r:id="rId24"/>
    <p:sldId id="508" r:id="rId25"/>
    <p:sldId id="509" r:id="rId26"/>
    <p:sldId id="511" r:id="rId27"/>
    <p:sldId id="512" r:id="rId28"/>
    <p:sldId id="513" r:id="rId29"/>
    <p:sldId id="514" r:id="rId30"/>
    <p:sldId id="504" r:id="rId31"/>
    <p:sldId id="496" r:id="rId32"/>
    <p:sldId id="495" r:id="rId33"/>
    <p:sldId id="469" r:id="rId34"/>
    <p:sldId id="535" r:id="rId35"/>
    <p:sldId id="484" r:id="rId36"/>
    <p:sldId id="485" r:id="rId37"/>
    <p:sldId id="486" r:id="rId38"/>
    <p:sldId id="521" r:id="rId39"/>
    <p:sldId id="487" r:id="rId40"/>
    <p:sldId id="516" r:id="rId41"/>
    <p:sldId id="517" r:id="rId42"/>
    <p:sldId id="518" r:id="rId43"/>
    <p:sldId id="520" r:id="rId44"/>
    <p:sldId id="489" r:id="rId45"/>
    <p:sldId id="490" r:id="rId46"/>
    <p:sldId id="519" r:id="rId47"/>
    <p:sldId id="537" r:id="rId48"/>
    <p:sldId id="493" r:id="rId49"/>
    <p:sldId id="494" r:id="rId50"/>
    <p:sldId id="526" r:id="rId51"/>
    <p:sldId id="533" r:id="rId52"/>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Century Gothic" pitchFamily="34" charset="0"/>
        <a:ea typeface="+mn-ea"/>
        <a:cs typeface="+mn-cs"/>
      </a:defRPr>
    </a:lvl1pPr>
    <a:lvl2pPr marL="457200" algn="l" rtl="0" fontAlgn="base">
      <a:spcBef>
        <a:spcPct val="0"/>
      </a:spcBef>
      <a:spcAft>
        <a:spcPct val="0"/>
      </a:spcAft>
      <a:defRPr sz="2400" kern="1200">
        <a:solidFill>
          <a:schemeClr val="tx1"/>
        </a:solidFill>
        <a:latin typeface="Century Gothic" pitchFamily="34" charset="0"/>
        <a:ea typeface="+mn-ea"/>
        <a:cs typeface="+mn-cs"/>
      </a:defRPr>
    </a:lvl2pPr>
    <a:lvl3pPr marL="914400" algn="l" rtl="0" fontAlgn="base">
      <a:spcBef>
        <a:spcPct val="0"/>
      </a:spcBef>
      <a:spcAft>
        <a:spcPct val="0"/>
      </a:spcAft>
      <a:defRPr sz="2400" kern="1200">
        <a:solidFill>
          <a:schemeClr val="tx1"/>
        </a:solidFill>
        <a:latin typeface="Century Gothic" pitchFamily="34" charset="0"/>
        <a:ea typeface="+mn-ea"/>
        <a:cs typeface="+mn-cs"/>
      </a:defRPr>
    </a:lvl3pPr>
    <a:lvl4pPr marL="1371600" algn="l" rtl="0" fontAlgn="base">
      <a:spcBef>
        <a:spcPct val="0"/>
      </a:spcBef>
      <a:spcAft>
        <a:spcPct val="0"/>
      </a:spcAft>
      <a:defRPr sz="2400" kern="1200">
        <a:solidFill>
          <a:schemeClr val="tx1"/>
        </a:solidFill>
        <a:latin typeface="Century Gothic" pitchFamily="34" charset="0"/>
        <a:ea typeface="+mn-ea"/>
        <a:cs typeface="+mn-cs"/>
      </a:defRPr>
    </a:lvl4pPr>
    <a:lvl5pPr marL="1828800" algn="l" rtl="0" fontAlgn="base">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BE0E3"/>
    <a:srgbClr val="CCECFF"/>
    <a:srgbClr val="FFFF99"/>
    <a:srgbClr val="FFFF00"/>
    <a:srgbClr val="66FF66"/>
    <a:srgbClr val="FFD243"/>
    <a:srgbClr val="01A320"/>
    <a:srgbClr val="099B1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8" autoAdjust="0"/>
    <p:restoredTop sz="94715" autoAdjust="0"/>
  </p:normalViewPr>
  <p:slideViewPr>
    <p:cSldViewPr>
      <p:cViewPr varScale="1">
        <p:scale>
          <a:sx n="64" d="100"/>
          <a:sy n="64" d="100"/>
        </p:scale>
        <p:origin x="-69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33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1538" tIns="45768" rIns="91538" bIns="45768" numCol="1" anchor="t" anchorCtr="0" compatLnSpc="1">
            <a:prstTxWarp prst="textNoShape">
              <a:avLst/>
            </a:prstTxWarp>
          </a:bodyPr>
          <a:lstStyle>
            <a:lvl1pPr algn="l" eaLnBrk="0" hangingPunct="0">
              <a:defRPr sz="1200">
                <a:latin typeface="Arial" charset="0"/>
                <a:ea typeface="굴림" charset="-127"/>
              </a:defRPr>
            </a:lvl1pPr>
          </a:lstStyle>
          <a:p>
            <a:pPr>
              <a:defRPr/>
            </a:pPr>
            <a:endParaRPr lang="en-GB" altLang="ko-KR"/>
          </a:p>
        </p:txBody>
      </p:sp>
      <p:sp>
        <p:nvSpPr>
          <p:cNvPr id="9219"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p:spPr>
        <p:txBody>
          <a:bodyPr vert="horz" wrap="square" lIns="91538" tIns="45768" rIns="91538" bIns="45768" numCol="1" anchor="t" anchorCtr="0" compatLnSpc="1">
            <a:prstTxWarp prst="textNoShape">
              <a:avLst/>
            </a:prstTxWarp>
          </a:bodyPr>
          <a:lstStyle>
            <a:lvl1pPr algn="r" eaLnBrk="0" hangingPunct="0">
              <a:defRPr sz="1200">
                <a:latin typeface="Arial" charset="0"/>
                <a:ea typeface="굴림" charset="-127"/>
              </a:defRPr>
            </a:lvl1pPr>
          </a:lstStyle>
          <a:p>
            <a:pPr>
              <a:defRPr/>
            </a:pPr>
            <a:endParaRPr lang="en-GB" altLang="ko-KR"/>
          </a:p>
        </p:txBody>
      </p:sp>
      <p:sp>
        <p:nvSpPr>
          <p:cNvPr id="9220"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p:spPr>
        <p:txBody>
          <a:bodyPr vert="horz" wrap="square" lIns="91538" tIns="45768" rIns="91538" bIns="45768" numCol="1" anchor="b" anchorCtr="0" compatLnSpc="1">
            <a:prstTxWarp prst="textNoShape">
              <a:avLst/>
            </a:prstTxWarp>
          </a:bodyPr>
          <a:lstStyle>
            <a:lvl1pPr algn="l" eaLnBrk="0" hangingPunct="0">
              <a:defRPr sz="1200">
                <a:latin typeface="Arial" charset="0"/>
                <a:ea typeface="굴림" charset="-127"/>
              </a:defRPr>
            </a:lvl1pPr>
          </a:lstStyle>
          <a:p>
            <a:pPr>
              <a:defRPr/>
            </a:pPr>
            <a:endParaRPr lang="en-GB" altLang="ko-KR"/>
          </a:p>
        </p:txBody>
      </p:sp>
      <p:sp>
        <p:nvSpPr>
          <p:cNvPr id="9221" name="Rectangle 5"/>
          <p:cNvSpPr>
            <a:spLocks noGrp="1" noChangeArrowheads="1"/>
          </p:cNvSpPr>
          <p:nvPr>
            <p:ph type="sldNum" sz="quarter" idx="3"/>
          </p:nvPr>
        </p:nvSpPr>
        <p:spPr bwMode="auto">
          <a:xfrm>
            <a:off x="3852863" y="9429750"/>
            <a:ext cx="2944812" cy="496888"/>
          </a:xfrm>
          <a:prstGeom prst="rect">
            <a:avLst/>
          </a:prstGeom>
          <a:noFill/>
          <a:ln w="9525">
            <a:noFill/>
            <a:miter lim="800000"/>
            <a:headEnd/>
            <a:tailEnd/>
          </a:ln>
        </p:spPr>
        <p:txBody>
          <a:bodyPr vert="horz" wrap="square" lIns="91538" tIns="45768" rIns="91538" bIns="45768" numCol="1" anchor="b" anchorCtr="0" compatLnSpc="1">
            <a:prstTxWarp prst="textNoShape">
              <a:avLst/>
            </a:prstTxWarp>
          </a:bodyPr>
          <a:lstStyle>
            <a:lvl1pPr algn="r" eaLnBrk="0" hangingPunct="0">
              <a:defRPr sz="1200">
                <a:latin typeface="Arial" charset="0"/>
                <a:ea typeface="굴림" charset="-127"/>
              </a:defRPr>
            </a:lvl1pPr>
          </a:lstStyle>
          <a:p>
            <a:pPr>
              <a:defRPr/>
            </a:pPr>
            <a:fld id="{E8CB19AB-5237-4230-9E72-3AEBC95BBE5B}" type="slidenum">
              <a:rPr lang="en-GB" altLang="ko-KR"/>
              <a:pPr>
                <a:defRPr/>
              </a:pPr>
              <a:t>‹#›</a:t>
            </a:fld>
            <a:endParaRPr lang="en-GB" altLang="ko-KR"/>
          </a:p>
        </p:txBody>
      </p:sp>
    </p:spTree>
    <p:extLst>
      <p:ext uri="{BB962C8B-B14F-4D97-AF65-F5344CB8AC3E}">
        <p14:creationId xmlns:p14="http://schemas.microsoft.com/office/powerpoint/2010/main" val="3750937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1538" tIns="45768" rIns="91538" bIns="45768" numCol="1" anchor="t" anchorCtr="0" compatLnSpc="1">
            <a:prstTxWarp prst="textNoShape">
              <a:avLst/>
            </a:prstTxWarp>
          </a:bodyPr>
          <a:lstStyle>
            <a:lvl1pPr algn="l" eaLnBrk="0" hangingPunct="0">
              <a:defRPr sz="1200">
                <a:latin typeface="Arial" charset="0"/>
                <a:ea typeface="굴림" charset="-127"/>
              </a:defRPr>
            </a:lvl1pPr>
          </a:lstStyle>
          <a:p>
            <a:pPr>
              <a:defRPr/>
            </a:pPr>
            <a:endParaRPr lang="en-GB" altLang="ko-KR"/>
          </a:p>
        </p:txBody>
      </p:sp>
      <p:sp>
        <p:nvSpPr>
          <p:cNvPr id="4099" name="Rectangle 3"/>
          <p:cNvSpPr>
            <a:spLocks noGrp="1" noChangeArrowheads="1"/>
          </p:cNvSpPr>
          <p:nvPr>
            <p:ph type="dt" idx="1"/>
          </p:nvPr>
        </p:nvSpPr>
        <p:spPr bwMode="auto">
          <a:xfrm>
            <a:off x="3852863" y="0"/>
            <a:ext cx="2944812" cy="496888"/>
          </a:xfrm>
          <a:prstGeom prst="rect">
            <a:avLst/>
          </a:prstGeom>
          <a:noFill/>
          <a:ln w="9525">
            <a:noFill/>
            <a:miter lim="800000"/>
            <a:headEnd/>
            <a:tailEnd/>
          </a:ln>
        </p:spPr>
        <p:txBody>
          <a:bodyPr vert="horz" wrap="square" lIns="91538" tIns="45768" rIns="91538" bIns="45768" numCol="1" anchor="t" anchorCtr="0" compatLnSpc="1">
            <a:prstTxWarp prst="textNoShape">
              <a:avLst/>
            </a:prstTxWarp>
          </a:bodyPr>
          <a:lstStyle>
            <a:lvl1pPr algn="r" eaLnBrk="0" hangingPunct="0">
              <a:defRPr sz="1200">
                <a:latin typeface="Arial" charset="0"/>
                <a:ea typeface="굴림" charset="-127"/>
              </a:defRPr>
            </a:lvl1pPr>
          </a:lstStyle>
          <a:p>
            <a:pPr>
              <a:defRPr/>
            </a:pPr>
            <a:endParaRPr lang="en-GB" altLang="ko-KR"/>
          </a:p>
        </p:txBody>
      </p:sp>
      <p:sp>
        <p:nvSpPr>
          <p:cNvPr id="52228"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538" tIns="45768" rIns="91538" bIns="45768" numCol="1" anchor="t" anchorCtr="0" compatLnSpc="1">
            <a:prstTxWarp prst="textNoShape">
              <a:avLst/>
            </a:prstTxWarp>
          </a:bodyPr>
          <a:lstStyle/>
          <a:p>
            <a:pPr lvl="0"/>
            <a:r>
              <a:rPr lang="en-GB" altLang="ko-KR" noProof="0" smtClean="0"/>
              <a:t>Click to edit Master text styles</a:t>
            </a:r>
          </a:p>
          <a:p>
            <a:pPr lvl="1"/>
            <a:r>
              <a:rPr lang="en-GB" altLang="ko-KR" noProof="0" smtClean="0"/>
              <a:t>Second level</a:t>
            </a:r>
          </a:p>
          <a:p>
            <a:pPr lvl="2"/>
            <a:r>
              <a:rPr lang="en-GB" altLang="ko-KR" noProof="0" smtClean="0"/>
              <a:t>Third level</a:t>
            </a:r>
          </a:p>
          <a:p>
            <a:pPr lvl="3"/>
            <a:r>
              <a:rPr lang="en-GB" altLang="ko-KR" noProof="0" smtClean="0"/>
              <a:t>Fourth level</a:t>
            </a:r>
          </a:p>
          <a:p>
            <a:pPr lvl="4"/>
            <a:r>
              <a:rPr lang="en-GB" altLang="ko-KR" noProof="0" smtClean="0"/>
              <a:t>Fifth level</a:t>
            </a:r>
          </a:p>
        </p:txBody>
      </p:sp>
      <p:sp>
        <p:nvSpPr>
          <p:cNvPr id="4102"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p:spPr>
        <p:txBody>
          <a:bodyPr vert="horz" wrap="square" lIns="91538" tIns="45768" rIns="91538" bIns="45768" numCol="1" anchor="b" anchorCtr="0" compatLnSpc="1">
            <a:prstTxWarp prst="textNoShape">
              <a:avLst/>
            </a:prstTxWarp>
          </a:bodyPr>
          <a:lstStyle>
            <a:lvl1pPr algn="l" eaLnBrk="0" hangingPunct="0">
              <a:defRPr sz="1200">
                <a:latin typeface="Arial" charset="0"/>
                <a:ea typeface="굴림" charset="-127"/>
              </a:defRPr>
            </a:lvl1pPr>
          </a:lstStyle>
          <a:p>
            <a:pPr>
              <a:defRPr/>
            </a:pPr>
            <a:endParaRPr lang="en-GB" altLang="ko-KR"/>
          </a:p>
        </p:txBody>
      </p:sp>
      <p:sp>
        <p:nvSpPr>
          <p:cNvPr id="4103"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p:spPr>
        <p:txBody>
          <a:bodyPr vert="horz" wrap="square" lIns="91538" tIns="45768" rIns="91538" bIns="45768" numCol="1" anchor="b" anchorCtr="0" compatLnSpc="1">
            <a:prstTxWarp prst="textNoShape">
              <a:avLst/>
            </a:prstTxWarp>
          </a:bodyPr>
          <a:lstStyle>
            <a:lvl1pPr algn="r" eaLnBrk="0" hangingPunct="0">
              <a:defRPr sz="1200">
                <a:latin typeface="Arial" charset="0"/>
                <a:ea typeface="굴림" charset="-127"/>
              </a:defRPr>
            </a:lvl1pPr>
          </a:lstStyle>
          <a:p>
            <a:pPr>
              <a:defRPr/>
            </a:pPr>
            <a:fld id="{FC783A9F-D6BE-4D83-BE37-0B72A9B168E6}" type="slidenum">
              <a:rPr lang="en-GB" altLang="ko-KR"/>
              <a:pPr>
                <a:defRPr/>
              </a:pPr>
              <a:t>‹#›</a:t>
            </a:fld>
            <a:endParaRPr lang="en-GB" altLang="ko-KR"/>
          </a:p>
        </p:txBody>
      </p:sp>
    </p:spTree>
    <p:extLst>
      <p:ext uri="{BB962C8B-B14F-4D97-AF65-F5344CB8AC3E}">
        <p14:creationId xmlns:p14="http://schemas.microsoft.com/office/powerpoint/2010/main" val="1671479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itchFamily="34" charset="0"/>
              </a:defRPr>
            </a:lvl1pPr>
            <a:lvl2pPr marL="741538" indent="-285207">
              <a:defRPr sz="2400">
                <a:solidFill>
                  <a:schemeClr val="tx1"/>
                </a:solidFill>
                <a:latin typeface="Century Gothic" pitchFamily="34" charset="0"/>
              </a:defRPr>
            </a:lvl2pPr>
            <a:lvl3pPr marL="1140828" indent="-228166">
              <a:defRPr sz="2400">
                <a:solidFill>
                  <a:schemeClr val="tx1"/>
                </a:solidFill>
                <a:latin typeface="Century Gothic" pitchFamily="34" charset="0"/>
              </a:defRPr>
            </a:lvl3pPr>
            <a:lvl4pPr marL="1597160" indent="-228166">
              <a:defRPr sz="2400">
                <a:solidFill>
                  <a:schemeClr val="tx1"/>
                </a:solidFill>
                <a:latin typeface="Century Gothic" pitchFamily="34" charset="0"/>
              </a:defRPr>
            </a:lvl4pPr>
            <a:lvl5pPr marL="2053491" indent="-228166">
              <a:defRPr sz="2400">
                <a:solidFill>
                  <a:schemeClr val="tx1"/>
                </a:solidFill>
                <a:latin typeface="Century Gothic" pitchFamily="34" charset="0"/>
              </a:defRPr>
            </a:lvl5pPr>
            <a:lvl6pPr marL="2509822" indent="-228166" eaLnBrk="0" fontAlgn="base" hangingPunct="0">
              <a:spcBef>
                <a:spcPct val="0"/>
              </a:spcBef>
              <a:spcAft>
                <a:spcPct val="0"/>
              </a:spcAft>
              <a:defRPr sz="2400">
                <a:solidFill>
                  <a:schemeClr val="tx1"/>
                </a:solidFill>
                <a:latin typeface="Century Gothic" pitchFamily="34" charset="0"/>
              </a:defRPr>
            </a:lvl6pPr>
            <a:lvl7pPr marL="2966154" indent="-228166" eaLnBrk="0" fontAlgn="base" hangingPunct="0">
              <a:spcBef>
                <a:spcPct val="0"/>
              </a:spcBef>
              <a:spcAft>
                <a:spcPct val="0"/>
              </a:spcAft>
              <a:defRPr sz="2400">
                <a:solidFill>
                  <a:schemeClr val="tx1"/>
                </a:solidFill>
                <a:latin typeface="Century Gothic" pitchFamily="34" charset="0"/>
              </a:defRPr>
            </a:lvl7pPr>
            <a:lvl8pPr marL="3422485" indent="-228166" eaLnBrk="0" fontAlgn="base" hangingPunct="0">
              <a:spcBef>
                <a:spcPct val="0"/>
              </a:spcBef>
              <a:spcAft>
                <a:spcPct val="0"/>
              </a:spcAft>
              <a:defRPr sz="2400">
                <a:solidFill>
                  <a:schemeClr val="tx1"/>
                </a:solidFill>
                <a:latin typeface="Century Gothic" pitchFamily="34" charset="0"/>
              </a:defRPr>
            </a:lvl8pPr>
            <a:lvl9pPr marL="3878816" indent="-228166" eaLnBrk="0" fontAlgn="base" hangingPunct="0">
              <a:spcBef>
                <a:spcPct val="0"/>
              </a:spcBef>
              <a:spcAft>
                <a:spcPct val="0"/>
              </a:spcAft>
              <a:defRPr sz="2400">
                <a:solidFill>
                  <a:schemeClr val="tx1"/>
                </a:solidFill>
                <a:latin typeface="Century Gothic" pitchFamily="34" charset="0"/>
              </a:defRPr>
            </a:lvl9pPr>
          </a:lstStyle>
          <a:p>
            <a:fld id="{653BFDE4-B6D6-4AAF-AAA8-AF5364D24C77}" type="slidenum">
              <a:rPr lang="en-GB" sz="1200">
                <a:latin typeface="Arial" charset="0"/>
              </a:rPr>
              <a:pPr/>
              <a:t>1</a:t>
            </a:fld>
            <a:endParaRPr lang="en-GB" sz="120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pitchFamily="34" charset="0"/>
              </a:defRPr>
            </a:lvl1pPr>
            <a:lvl2pPr marL="743990" indent="-286150" eaLnBrk="0" hangingPunct="0">
              <a:defRPr sz="2400">
                <a:solidFill>
                  <a:schemeClr val="tx1"/>
                </a:solidFill>
                <a:latin typeface="Century Gothic" pitchFamily="34" charset="0"/>
              </a:defRPr>
            </a:lvl2pPr>
            <a:lvl3pPr marL="1144600" indent="-228920" eaLnBrk="0" hangingPunct="0">
              <a:defRPr sz="2400">
                <a:solidFill>
                  <a:schemeClr val="tx1"/>
                </a:solidFill>
                <a:latin typeface="Century Gothic" pitchFamily="34" charset="0"/>
              </a:defRPr>
            </a:lvl3pPr>
            <a:lvl4pPr marL="1602440" indent="-228920" eaLnBrk="0" hangingPunct="0">
              <a:defRPr sz="2400">
                <a:solidFill>
                  <a:schemeClr val="tx1"/>
                </a:solidFill>
                <a:latin typeface="Century Gothic" pitchFamily="34" charset="0"/>
              </a:defRPr>
            </a:lvl4pPr>
            <a:lvl5pPr marL="2060280" indent="-228920" eaLnBrk="0" hangingPunct="0">
              <a:defRPr sz="2400">
                <a:solidFill>
                  <a:schemeClr val="tx1"/>
                </a:solidFill>
                <a:latin typeface="Century Gothic" pitchFamily="34" charset="0"/>
              </a:defRPr>
            </a:lvl5pPr>
            <a:lvl6pPr marL="2518120" indent="-228920" eaLnBrk="0" fontAlgn="base" hangingPunct="0">
              <a:spcBef>
                <a:spcPct val="0"/>
              </a:spcBef>
              <a:spcAft>
                <a:spcPct val="0"/>
              </a:spcAft>
              <a:defRPr sz="2400">
                <a:solidFill>
                  <a:schemeClr val="tx1"/>
                </a:solidFill>
                <a:latin typeface="Century Gothic" pitchFamily="34" charset="0"/>
              </a:defRPr>
            </a:lvl6pPr>
            <a:lvl7pPr marL="2975961" indent="-228920" eaLnBrk="0" fontAlgn="base" hangingPunct="0">
              <a:spcBef>
                <a:spcPct val="0"/>
              </a:spcBef>
              <a:spcAft>
                <a:spcPct val="0"/>
              </a:spcAft>
              <a:defRPr sz="2400">
                <a:solidFill>
                  <a:schemeClr val="tx1"/>
                </a:solidFill>
                <a:latin typeface="Century Gothic" pitchFamily="34" charset="0"/>
              </a:defRPr>
            </a:lvl7pPr>
            <a:lvl8pPr marL="3433801" indent="-228920" eaLnBrk="0" fontAlgn="base" hangingPunct="0">
              <a:spcBef>
                <a:spcPct val="0"/>
              </a:spcBef>
              <a:spcAft>
                <a:spcPct val="0"/>
              </a:spcAft>
              <a:defRPr sz="2400">
                <a:solidFill>
                  <a:schemeClr val="tx1"/>
                </a:solidFill>
                <a:latin typeface="Century Gothic" pitchFamily="34" charset="0"/>
              </a:defRPr>
            </a:lvl8pPr>
            <a:lvl9pPr marL="3891641" indent="-228920" eaLnBrk="0" fontAlgn="base" hangingPunct="0">
              <a:spcBef>
                <a:spcPct val="0"/>
              </a:spcBef>
              <a:spcAft>
                <a:spcPct val="0"/>
              </a:spcAft>
              <a:defRPr sz="2400">
                <a:solidFill>
                  <a:schemeClr val="tx1"/>
                </a:solidFill>
                <a:latin typeface="Century Gothic" pitchFamily="34" charset="0"/>
              </a:defRPr>
            </a:lvl9pPr>
          </a:lstStyle>
          <a:p>
            <a:fld id="{6D72A3CE-856C-4D4D-A4A1-45351D4CC2F2}" type="slidenum">
              <a:rPr lang="en-GB" altLang="ko-KR" sz="1200">
                <a:latin typeface="Arial" pitchFamily="34" charset="0"/>
                <a:ea typeface="Gulim" pitchFamily="34" charset="-127"/>
              </a:rPr>
              <a:pPr/>
              <a:t>10</a:t>
            </a:fld>
            <a:endParaRPr lang="en-GB" altLang="ko-KR" sz="1200">
              <a:latin typeface="Arial" pitchFamily="34" charset="0"/>
              <a:ea typeface="Gulim" pitchFamily="34" charset="-127"/>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itchFamily="34" charset="0"/>
              <a:ea typeface="Gulim" pitchFamily="34"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pitchFamily="34" charset="0"/>
              </a:defRPr>
            </a:lvl1pPr>
            <a:lvl2pPr marL="743990" indent="-286150" eaLnBrk="0" hangingPunct="0">
              <a:defRPr sz="2400">
                <a:solidFill>
                  <a:schemeClr val="tx1"/>
                </a:solidFill>
                <a:latin typeface="Century Gothic" pitchFamily="34" charset="0"/>
              </a:defRPr>
            </a:lvl2pPr>
            <a:lvl3pPr marL="1144600" indent="-228920" eaLnBrk="0" hangingPunct="0">
              <a:defRPr sz="2400">
                <a:solidFill>
                  <a:schemeClr val="tx1"/>
                </a:solidFill>
                <a:latin typeface="Century Gothic" pitchFamily="34" charset="0"/>
              </a:defRPr>
            </a:lvl3pPr>
            <a:lvl4pPr marL="1602440" indent="-228920" eaLnBrk="0" hangingPunct="0">
              <a:defRPr sz="2400">
                <a:solidFill>
                  <a:schemeClr val="tx1"/>
                </a:solidFill>
                <a:latin typeface="Century Gothic" pitchFamily="34" charset="0"/>
              </a:defRPr>
            </a:lvl4pPr>
            <a:lvl5pPr marL="2060280" indent="-228920" eaLnBrk="0" hangingPunct="0">
              <a:defRPr sz="2400">
                <a:solidFill>
                  <a:schemeClr val="tx1"/>
                </a:solidFill>
                <a:latin typeface="Century Gothic" pitchFamily="34" charset="0"/>
              </a:defRPr>
            </a:lvl5pPr>
            <a:lvl6pPr marL="2518120" indent="-228920" eaLnBrk="0" fontAlgn="base" hangingPunct="0">
              <a:spcBef>
                <a:spcPct val="0"/>
              </a:spcBef>
              <a:spcAft>
                <a:spcPct val="0"/>
              </a:spcAft>
              <a:defRPr sz="2400">
                <a:solidFill>
                  <a:schemeClr val="tx1"/>
                </a:solidFill>
                <a:latin typeface="Century Gothic" pitchFamily="34" charset="0"/>
              </a:defRPr>
            </a:lvl6pPr>
            <a:lvl7pPr marL="2975961" indent="-228920" eaLnBrk="0" fontAlgn="base" hangingPunct="0">
              <a:spcBef>
                <a:spcPct val="0"/>
              </a:spcBef>
              <a:spcAft>
                <a:spcPct val="0"/>
              </a:spcAft>
              <a:defRPr sz="2400">
                <a:solidFill>
                  <a:schemeClr val="tx1"/>
                </a:solidFill>
                <a:latin typeface="Century Gothic" pitchFamily="34" charset="0"/>
              </a:defRPr>
            </a:lvl7pPr>
            <a:lvl8pPr marL="3433801" indent="-228920" eaLnBrk="0" fontAlgn="base" hangingPunct="0">
              <a:spcBef>
                <a:spcPct val="0"/>
              </a:spcBef>
              <a:spcAft>
                <a:spcPct val="0"/>
              </a:spcAft>
              <a:defRPr sz="2400">
                <a:solidFill>
                  <a:schemeClr val="tx1"/>
                </a:solidFill>
                <a:latin typeface="Century Gothic" pitchFamily="34" charset="0"/>
              </a:defRPr>
            </a:lvl8pPr>
            <a:lvl9pPr marL="3891641" indent="-228920" eaLnBrk="0" fontAlgn="base" hangingPunct="0">
              <a:spcBef>
                <a:spcPct val="0"/>
              </a:spcBef>
              <a:spcAft>
                <a:spcPct val="0"/>
              </a:spcAft>
              <a:defRPr sz="2400">
                <a:solidFill>
                  <a:schemeClr val="tx1"/>
                </a:solidFill>
                <a:latin typeface="Century Gothic" pitchFamily="34" charset="0"/>
              </a:defRPr>
            </a:lvl9pPr>
          </a:lstStyle>
          <a:p>
            <a:fld id="{8758DF98-BF2A-4310-9EE4-10D7909C0C7E}" type="slidenum">
              <a:rPr lang="en-GB" altLang="ko-KR" sz="1200">
                <a:latin typeface="Arial" pitchFamily="34" charset="0"/>
                <a:ea typeface="Gulim" pitchFamily="34" charset="-127"/>
              </a:rPr>
              <a:pPr/>
              <a:t>11</a:t>
            </a:fld>
            <a:endParaRPr lang="en-GB" altLang="ko-KR" sz="1200">
              <a:latin typeface="Arial" pitchFamily="34" charset="0"/>
              <a:ea typeface="Gulim" pitchFamily="34" charset="-127"/>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itchFamily="34" charset="0"/>
              <a:ea typeface="Gulim" pitchFamily="34" charset="-12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pitchFamily="34" charset="0"/>
              </a:defRPr>
            </a:lvl1pPr>
            <a:lvl2pPr marL="743990" indent="-286150" eaLnBrk="0" hangingPunct="0">
              <a:defRPr sz="2400">
                <a:solidFill>
                  <a:schemeClr val="tx1"/>
                </a:solidFill>
                <a:latin typeface="Century Gothic" pitchFamily="34" charset="0"/>
              </a:defRPr>
            </a:lvl2pPr>
            <a:lvl3pPr marL="1144600" indent="-228920" eaLnBrk="0" hangingPunct="0">
              <a:defRPr sz="2400">
                <a:solidFill>
                  <a:schemeClr val="tx1"/>
                </a:solidFill>
                <a:latin typeface="Century Gothic" pitchFamily="34" charset="0"/>
              </a:defRPr>
            </a:lvl3pPr>
            <a:lvl4pPr marL="1602440" indent="-228920" eaLnBrk="0" hangingPunct="0">
              <a:defRPr sz="2400">
                <a:solidFill>
                  <a:schemeClr val="tx1"/>
                </a:solidFill>
                <a:latin typeface="Century Gothic" pitchFamily="34" charset="0"/>
              </a:defRPr>
            </a:lvl4pPr>
            <a:lvl5pPr marL="2060280" indent="-228920" eaLnBrk="0" hangingPunct="0">
              <a:defRPr sz="2400">
                <a:solidFill>
                  <a:schemeClr val="tx1"/>
                </a:solidFill>
                <a:latin typeface="Century Gothic" pitchFamily="34" charset="0"/>
              </a:defRPr>
            </a:lvl5pPr>
            <a:lvl6pPr marL="2518120" indent="-228920" eaLnBrk="0" fontAlgn="base" hangingPunct="0">
              <a:spcBef>
                <a:spcPct val="0"/>
              </a:spcBef>
              <a:spcAft>
                <a:spcPct val="0"/>
              </a:spcAft>
              <a:defRPr sz="2400">
                <a:solidFill>
                  <a:schemeClr val="tx1"/>
                </a:solidFill>
                <a:latin typeface="Century Gothic" pitchFamily="34" charset="0"/>
              </a:defRPr>
            </a:lvl6pPr>
            <a:lvl7pPr marL="2975961" indent="-228920" eaLnBrk="0" fontAlgn="base" hangingPunct="0">
              <a:spcBef>
                <a:spcPct val="0"/>
              </a:spcBef>
              <a:spcAft>
                <a:spcPct val="0"/>
              </a:spcAft>
              <a:defRPr sz="2400">
                <a:solidFill>
                  <a:schemeClr val="tx1"/>
                </a:solidFill>
                <a:latin typeface="Century Gothic" pitchFamily="34" charset="0"/>
              </a:defRPr>
            </a:lvl7pPr>
            <a:lvl8pPr marL="3433801" indent="-228920" eaLnBrk="0" fontAlgn="base" hangingPunct="0">
              <a:spcBef>
                <a:spcPct val="0"/>
              </a:spcBef>
              <a:spcAft>
                <a:spcPct val="0"/>
              </a:spcAft>
              <a:defRPr sz="2400">
                <a:solidFill>
                  <a:schemeClr val="tx1"/>
                </a:solidFill>
                <a:latin typeface="Century Gothic" pitchFamily="34" charset="0"/>
              </a:defRPr>
            </a:lvl8pPr>
            <a:lvl9pPr marL="3891641" indent="-228920" eaLnBrk="0" fontAlgn="base" hangingPunct="0">
              <a:spcBef>
                <a:spcPct val="0"/>
              </a:spcBef>
              <a:spcAft>
                <a:spcPct val="0"/>
              </a:spcAft>
              <a:defRPr sz="2400">
                <a:solidFill>
                  <a:schemeClr val="tx1"/>
                </a:solidFill>
                <a:latin typeface="Century Gothic" pitchFamily="34" charset="0"/>
              </a:defRPr>
            </a:lvl9pPr>
          </a:lstStyle>
          <a:p>
            <a:fld id="{B069E81C-43A1-41CE-8E47-74F46E207047}" type="slidenum">
              <a:rPr lang="en-GB" altLang="ko-KR" sz="1200">
                <a:latin typeface="Arial" pitchFamily="34" charset="0"/>
                <a:ea typeface="Gulim" pitchFamily="34" charset="-127"/>
              </a:rPr>
              <a:pPr/>
              <a:t>12</a:t>
            </a:fld>
            <a:endParaRPr lang="en-GB" altLang="ko-KR" sz="1200">
              <a:latin typeface="Arial" pitchFamily="34" charset="0"/>
              <a:ea typeface="Gulim" pitchFamily="34" charset="-127"/>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itchFamily="34" charset="0"/>
              <a:ea typeface="Gulim" pitchFamily="34" charset="-127"/>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4538" indent="-285750" eaLnBrk="0" hangingPunct="0">
              <a:spcBef>
                <a:spcPct val="30000"/>
              </a:spcBef>
              <a:defRPr sz="1200">
                <a:solidFill>
                  <a:schemeClr val="tx1"/>
                </a:solidFill>
                <a:latin typeface="Arial" pitchFamily="34" charset="0"/>
              </a:defRPr>
            </a:lvl2pPr>
            <a:lvl3pPr marL="1146175" indent="-228600" eaLnBrk="0" hangingPunct="0">
              <a:spcBef>
                <a:spcPct val="30000"/>
              </a:spcBef>
              <a:defRPr sz="1200">
                <a:solidFill>
                  <a:schemeClr val="tx1"/>
                </a:solidFill>
                <a:latin typeface="Arial" pitchFamily="34" charset="0"/>
              </a:defRPr>
            </a:lvl3pPr>
            <a:lvl4pPr marL="1603375" indent="-228600" eaLnBrk="0" hangingPunct="0">
              <a:spcBef>
                <a:spcPct val="30000"/>
              </a:spcBef>
              <a:defRPr sz="1200">
                <a:solidFill>
                  <a:schemeClr val="tx1"/>
                </a:solidFill>
                <a:latin typeface="Arial" pitchFamily="34" charset="0"/>
              </a:defRPr>
            </a:lvl4pPr>
            <a:lvl5pPr marL="2062163" indent="-228600" eaLnBrk="0" hangingPunct="0">
              <a:spcBef>
                <a:spcPct val="30000"/>
              </a:spcBef>
              <a:defRPr sz="1200">
                <a:solidFill>
                  <a:schemeClr val="tx1"/>
                </a:solidFill>
                <a:latin typeface="Arial" pitchFamily="34" charset="0"/>
              </a:defRPr>
            </a:lvl5pPr>
            <a:lvl6pPr marL="2519363" indent="-228600" eaLnBrk="0" fontAlgn="base" hangingPunct="0">
              <a:spcBef>
                <a:spcPct val="30000"/>
              </a:spcBef>
              <a:spcAft>
                <a:spcPct val="0"/>
              </a:spcAft>
              <a:defRPr sz="1200">
                <a:solidFill>
                  <a:schemeClr val="tx1"/>
                </a:solidFill>
                <a:latin typeface="Arial" pitchFamily="34" charset="0"/>
              </a:defRPr>
            </a:lvl6pPr>
            <a:lvl7pPr marL="2976563" indent="-228600" eaLnBrk="0" fontAlgn="base" hangingPunct="0">
              <a:spcBef>
                <a:spcPct val="30000"/>
              </a:spcBef>
              <a:spcAft>
                <a:spcPct val="0"/>
              </a:spcAft>
              <a:defRPr sz="1200">
                <a:solidFill>
                  <a:schemeClr val="tx1"/>
                </a:solidFill>
                <a:latin typeface="Arial" pitchFamily="34" charset="0"/>
              </a:defRPr>
            </a:lvl7pPr>
            <a:lvl8pPr marL="3433763" indent="-228600" eaLnBrk="0" fontAlgn="base" hangingPunct="0">
              <a:spcBef>
                <a:spcPct val="30000"/>
              </a:spcBef>
              <a:spcAft>
                <a:spcPct val="0"/>
              </a:spcAft>
              <a:defRPr sz="1200">
                <a:solidFill>
                  <a:schemeClr val="tx1"/>
                </a:solidFill>
                <a:latin typeface="Arial" pitchFamily="34" charset="0"/>
              </a:defRPr>
            </a:lvl8pPr>
            <a:lvl9pPr marL="3890963"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D2F89CE8-74A8-4576-BA70-242B7F4575AD}" type="slidenum">
              <a:rPr lang="en-GB" altLang="ko-KR" smtClean="0">
                <a:ea typeface="Gulim" pitchFamily="34" charset="-127"/>
              </a:rPr>
              <a:pPr>
                <a:spcBef>
                  <a:spcPct val="0"/>
                </a:spcBef>
              </a:pPr>
              <a:t>14</a:t>
            </a:fld>
            <a:endParaRPr lang="en-GB" altLang="ko-KR" smtClean="0">
              <a:ea typeface="Gulim" pitchFamily="34" charset="-127"/>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itchFamily="34" charset="0"/>
              <a:ea typeface="Gulim" pitchFamily="34" charset="-127"/>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pitchFamily="34" charset="0"/>
              </a:defRPr>
            </a:lvl1pPr>
            <a:lvl2pPr marL="743990" indent="-286150" eaLnBrk="0" hangingPunct="0">
              <a:defRPr sz="2400">
                <a:solidFill>
                  <a:schemeClr val="tx1"/>
                </a:solidFill>
                <a:latin typeface="Century Gothic" pitchFamily="34" charset="0"/>
              </a:defRPr>
            </a:lvl2pPr>
            <a:lvl3pPr marL="1144600" indent="-228920" eaLnBrk="0" hangingPunct="0">
              <a:defRPr sz="2400">
                <a:solidFill>
                  <a:schemeClr val="tx1"/>
                </a:solidFill>
                <a:latin typeface="Century Gothic" pitchFamily="34" charset="0"/>
              </a:defRPr>
            </a:lvl3pPr>
            <a:lvl4pPr marL="1602440" indent="-228920" eaLnBrk="0" hangingPunct="0">
              <a:defRPr sz="2400">
                <a:solidFill>
                  <a:schemeClr val="tx1"/>
                </a:solidFill>
                <a:latin typeface="Century Gothic" pitchFamily="34" charset="0"/>
              </a:defRPr>
            </a:lvl4pPr>
            <a:lvl5pPr marL="2060280" indent="-228920" eaLnBrk="0" hangingPunct="0">
              <a:defRPr sz="2400">
                <a:solidFill>
                  <a:schemeClr val="tx1"/>
                </a:solidFill>
                <a:latin typeface="Century Gothic" pitchFamily="34" charset="0"/>
              </a:defRPr>
            </a:lvl5pPr>
            <a:lvl6pPr marL="2518120" indent="-228920" eaLnBrk="0" fontAlgn="base" hangingPunct="0">
              <a:spcBef>
                <a:spcPct val="0"/>
              </a:spcBef>
              <a:spcAft>
                <a:spcPct val="0"/>
              </a:spcAft>
              <a:defRPr sz="2400">
                <a:solidFill>
                  <a:schemeClr val="tx1"/>
                </a:solidFill>
                <a:latin typeface="Century Gothic" pitchFamily="34" charset="0"/>
              </a:defRPr>
            </a:lvl6pPr>
            <a:lvl7pPr marL="2975961" indent="-228920" eaLnBrk="0" fontAlgn="base" hangingPunct="0">
              <a:spcBef>
                <a:spcPct val="0"/>
              </a:spcBef>
              <a:spcAft>
                <a:spcPct val="0"/>
              </a:spcAft>
              <a:defRPr sz="2400">
                <a:solidFill>
                  <a:schemeClr val="tx1"/>
                </a:solidFill>
                <a:latin typeface="Century Gothic" pitchFamily="34" charset="0"/>
              </a:defRPr>
            </a:lvl7pPr>
            <a:lvl8pPr marL="3433801" indent="-228920" eaLnBrk="0" fontAlgn="base" hangingPunct="0">
              <a:spcBef>
                <a:spcPct val="0"/>
              </a:spcBef>
              <a:spcAft>
                <a:spcPct val="0"/>
              </a:spcAft>
              <a:defRPr sz="2400">
                <a:solidFill>
                  <a:schemeClr val="tx1"/>
                </a:solidFill>
                <a:latin typeface="Century Gothic" pitchFamily="34" charset="0"/>
              </a:defRPr>
            </a:lvl8pPr>
            <a:lvl9pPr marL="3891641" indent="-228920" eaLnBrk="0" fontAlgn="base" hangingPunct="0">
              <a:spcBef>
                <a:spcPct val="0"/>
              </a:spcBef>
              <a:spcAft>
                <a:spcPct val="0"/>
              </a:spcAft>
              <a:defRPr sz="2400">
                <a:solidFill>
                  <a:schemeClr val="tx1"/>
                </a:solidFill>
                <a:latin typeface="Century Gothic" pitchFamily="34" charset="0"/>
              </a:defRPr>
            </a:lvl9pPr>
          </a:lstStyle>
          <a:p>
            <a:fld id="{3921D85A-80C5-47A8-BA51-5650B6AC9190}" type="slidenum">
              <a:rPr lang="en-GB" altLang="ko-KR" sz="1200">
                <a:latin typeface="Arial" pitchFamily="34" charset="0"/>
                <a:ea typeface="굴림" pitchFamily="34" charset="-127"/>
              </a:rPr>
              <a:pPr/>
              <a:t>16</a:t>
            </a:fld>
            <a:endParaRPr lang="en-GB" altLang="ko-KR" sz="1200">
              <a:latin typeface="Arial" pitchFamily="34" charset="0"/>
              <a:ea typeface="굴림" pitchFamily="34" charset="-127"/>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itchFamily="34" charset="0"/>
              <a:ea typeface="굴림" pitchFamily="34" charset="-127"/>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49534" y="9428959"/>
            <a:ext cx="2946557" cy="49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6" tIns="47459" rIns="94916" bIns="47459" anchor="b"/>
          <a:lstStyle>
            <a:lvl1pPr defTabSz="947738">
              <a:defRPr sz="2400">
                <a:solidFill>
                  <a:schemeClr val="tx1"/>
                </a:solidFill>
                <a:latin typeface="Century Gothic" pitchFamily="34" charset="0"/>
                <a:ea typeface="MS PGothic" pitchFamily="34" charset="-128"/>
              </a:defRPr>
            </a:lvl1pPr>
            <a:lvl2pPr marL="742950" indent="-285750" defTabSz="947738">
              <a:defRPr sz="2400">
                <a:solidFill>
                  <a:schemeClr val="tx1"/>
                </a:solidFill>
                <a:latin typeface="Century Gothic" pitchFamily="34" charset="0"/>
                <a:ea typeface="MS PGothic" pitchFamily="34" charset="-128"/>
              </a:defRPr>
            </a:lvl2pPr>
            <a:lvl3pPr marL="1143000" indent="-228600" defTabSz="947738">
              <a:defRPr sz="2400">
                <a:solidFill>
                  <a:schemeClr val="tx1"/>
                </a:solidFill>
                <a:latin typeface="Century Gothic" pitchFamily="34" charset="0"/>
                <a:ea typeface="MS PGothic" pitchFamily="34" charset="-128"/>
              </a:defRPr>
            </a:lvl3pPr>
            <a:lvl4pPr marL="1600200" indent="-228600" defTabSz="947738">
              <a:defRPr sz="2400">
                <a:solidFill>
                  <a:schemeClr val="tx1"/>
                </a:solidFill>
                <a:latin typeface="Century Gothic" pitchFamily="34" charset="0"/>
                <a:ea typeface="MS PGothic" pitchFamily="34" charset="-128"/>
              </a:defRPr>
            </a:lvl4pPr>
            <a:lvl5pPr marL="2057400" indent="-228600" defTabSz="947738">
              <a:defRPr sz="2400">
                <a:solidFill>
                  <a:schemeClr val="tx1"/>
                </a:solidFill>
                <a:latin typeface="Century Gothic" pitchFamily="34" charset="0"/>
                <a:ea typeface="MS PGothic" pitchFamily="34" charset="-128"/>
              </a:defRPr>
            </a:lvl5pPr>
            <a:lvl6pPr marL="2514600" indent="-228600" defTabSz="947738"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947738"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947738"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947738"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r" eaLnBrk="1" hangingPunct="1"/>
            <a:fld id="{A10BBDF3-9DE3-4E70-B651-991BDD2D1EA3}" type="slidenum">
              <a:rPr lang="en-GB" altLang="en-US" sz="1200">
                <a:latin typeface="Arial" pitchFamily="34" charset="0"/>
              </a:rPr>
              <a:pPr algn="r" eaLnBrk="1" hangingPunct="1"/>
              <a:t>17</a:t>
            </a:fld>
            <a:endParaRPr lang="en-GB" altLang="en-US" sz="1200">
              <a:latin typeface="Arial" pitchFamily="34" charset="0"/>
            </a:endParaRPr>
          </a:p>
        </p:txBody>
      </p:sp>
      <p:sp>
        <p:nvSpPr>
          <p:cNvPr id="38915" name="Rectangle 2"/>
          <p:cNvSpPr>
            <a:spLocks noGrp="1" noRot="1" noChangeAspect="1" noChangeArrowheads="1" noTextEdit="1"/>
          </p:cNvSpPr>
          <p:nvPr>
            <p:ph type="sldImg"/>
          </p:nvPr>
        </p:nvSpPr>
        <p:spPr>
          <a:xfrm>
            <a:off x="917575" y="744538"/>
            <a:ext cx="4962525" cy="3722687"/>
          </a:xfrm>
          <a:ln/>
        </p:spPr>
      </p:sp>
      <p:sp>
        <p:nvSpPr>
          <p:cNvPr id="38916" name="Rectangle 3"/>
          <p:cNvSpPr>
            <a:spLocks noGrp="1" noChangeArrowheads="1"/>
          </p:cNvSpPr>
          <p:nvPr>
            <p:ph type="body" idx="1"/>
          </p:nvPr>
        </p:nvSpPr>
        <p:spPr>
          <a:xfrm>
            <a:off x="679610" y="4713687"/>
            <a:ext cx="5438456" cy="44680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6" tIns="47459" rIns="94916" bIns="47459"/>
          <a:lstStyle/>
          <a:p>
            <a:endParaRPr lang="en-US"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pitchFamily="34" charset="0"/>
              </a:defRPr>
            </a:lvl1pPr>
            <a:lvl2pPr marL="743990" indent="-286150" eaLnBrk="0" hangingPunct="0">
              <a:defRPr sz="2400">
                <a:solidFill>
                  <a:schemeClr val="tx1"/>
                </a:solidFill>
                <a:latin typeface="Century Gothic" pitchFamily="34" charset="0"/>
              </a:defRPr>
            </a:lvl2pPr>
            <a:lvl3pPr marL="1144600" indent="-228920" eaLnBrk="0" hangingPunct="0">
              <a:defRPr sz="2400">
                <a:solidFill>
                  <a:schemeClr val="tx1"/>
                </a:solidFill>
                <a:latin typeface="Century Gothic" pitchFamily="34" charset="0"/>
              </a:defRPr>
            </a:lvl3pPr>
            <a:lvl4pPr marL="1602440" indent="-228920" eaLnBrk="0" hangingPunct="0">
              <a:defRPr sz="2400">
                <a:solidFill>
                  <a:schemeClr val="tx1"/>
                </a:solidFill>
                <a:latin typeface="Century Gothic" pitchFamily="34" charset="0"/>
              </a:defRPr>
            </a:lvl4pPr>
            <a:lvl5pPr marL="2060280" indent="-228920" eaLnBrk="0" hangingPunct="0">
              <a:defRPr sz="2400">
                <a:solidFill>
                  <a:schemeClr val="tx1"/>
                </a:solidFill>
                <a:latin typeface="Century Gothic" pitchFamily="34" charset="0"/>
              </a:defRPr>
            </a:lvl5pPr>
            <a:lvl6pPr marL="2518120" indent="-228920" eaLnBrk="0" fontAlgn="base" hangingPunct="0">
              <a:spcBef>
                <a:spcPct val="0"/>
              </a:spcBef>
              <a:spcAft>
                <a:spcPct val="0"/>
              </a:spcAft>
              <a:defRPr sz="2400">
                <a:solidFill>
                  <a:schemeClr val="tx1"/>
                </a:solidFill>
                <a:latin typeface="Century Gothic" pitchFamily="34" charset="0"/>
              </a:defRPr>
            </a:lvl6pPr>
            <a:lvl7pPr marL="2975961" indent="-228920" eaLnBrk="0" fontAlgn="base" hangingPunct="0">
              <a:spcBef>
                <a:spcPct val="0"/>
              </a:spcBef>
              <a:spcAft>
                <a:spcPct val="0"/>
              </a:spcAft>
              <a:defRPr sz="2400">
                <a:solidFill>
                  <a:schemeClr val="tx1"/>
                </a:solidFill>
                <a:latin typeface="Century Gothic" pitchFamily="34" charset="0"/>
              </a:defRPr>
            </a:lvl7pPr>
            <a:lvl8pPr marL="3433801" indent="-228920" eaLnBrk="0" fontAlgn="base" hangingPunct="0">
              <a:spcBef>
                <a:spcPct val="0"/>
              </a:spcBef>
              <a:spcAft>
                <a:spcPct val="0"/>
              </a:spcAft>
              <a:defRPr sz="2400">
                <a:solidFill>
                  <a:schemeClr val="tx1"/>
                </a:solidFill>
                <a:latin typeface="Century Gothic" pitchFamily="34" charset="0"/>
              </a:defRPr>
            </a:lvl8pPr>
            <a:lvl9pPr marL="3891641" indent="-228920" eaLnBrk="0" fontAlgn="base" hangingPunct="0">
              <a:spcBef>
                <a:spcPct val="0"/>
              </a:spcBef>
              <a:spcAft>
                <a:spcPct val="0"/>
              </a:spcAft>
              <a:defRPr sz="2400">
                <a:solidFill>
                  <a:schemeClr val="tx1"/>
                </a:solidFill>
                <a:latin typeface="Century Gothic" pitchFamily="34" charset="0"/>
              </a:defRPr>
            </a:lvl9pPr>
          </a:lstStyle>
          <a:p>
            <a:fld id="{F525443B-47FF-46A4-884C-194E96860F80}" type="slidenum">
              <a:rPr lang="en-GB" altLang="ko-KR" sz="1200">
                <a:latin typeface="Arial" pitchFamily="34" charset="0"/>
                <a:ea typeface="Gulim" pitchFamily="34" charset="-127"/>
              </a:rPr>
              <a:pPr/>
              <a:t>18</a:t>
            </a:fld>
            <a:endParaRPr lang="en-GB" altLang="ko-KR" sz="1200">
              <a:latin typeface="Arial" pitchFamily="34" charset="0"/>
              <a:ea typeface="Gulim" pitchFamily="34" charset="-127"/>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itchFamily="34" charset="0"/>
              <a:ea typeface="Gulim" pitchFamily="34" charset="-127"/>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4538" indent="-285750" eaLnBrk="0" hangingPunct="0">
              <a:spcBef>
                <a:spcPct val="30000"/>
              </a:spcBef>
              <a:defRPr sz="1200">
                <a:solidFill>
                  <a:schemeClr val="tx1"/>
                </a:solidFill>
                <a:latin typeface="Arial" pitchFamily="34" charset="0"/>
              </a:defRPr>
            </a:lvl2pPr>
            <a:lvl3pPr marL="1146175" indent="-228600" eaLnBrk="0" hangingPunct="0">
              <a:spcBef>
                <a:spcPct val="30000"/>
              </a:spcBef>
              <a:defRPr sz="1200">
                <a:solidFill>
                  <a:schemeClr val="tx1"/>
                </a:solidFill>
                <a:latin typeface="Arial" pitchFamily="34" charset="0"/>
              </a:defRPr>
            </a:lvl3pPr>
            <a:lvl4pPr marL="1603375" indent="-228600" eaLnBrk="0" hangingPunct="0">
              <a:spcBef>
                <a:spcPct val="30000"/>
              </a:spcBef>
              <a:defRPr sz="1200">
                <a:solidFill>
                  <a:schemeClr val="tx1"/>
                </a:solidFill>
                <a:latin typeface="Arial" pitchFamily="34" charset="0"/>
              </a:defRPr>
            </a:lvl4pPr>
            <a:lvl5pPr marL="2062163" indent="-228600" eaLnBrk="0" hangingPunct="0">
              <a:spcBef>
                <a:spcPct val="30000"/>
              </a:spcBef>
              <a:defRPr sz="1200">
                <a:solidFill>
                  <a:schemeClr val="tx1"/>
                </a:solidFill>
                <a:latin typeface="Arial" pitchFamily="34" charset="0"/>
              </a:defRPr>
            </a:lvl5pPr>
            <a:lvl6pPr marL="2519363" indent="-228600" eaLnBrk="0" fontAlgn="base" hangingPunct="0">
              <a:spcBef>
                <a:spcPct val="30000"/>
              </a:spcBef>
              <a:spcAft>
                <a:spcPct val="0"/>
              </a:spcAft>
              <a:defRPr sz="1200">
                <a:solidFill>
                  <a:schemeClr val="tx1"/>
                </a:solidFill>
                <a:latin typeface="Arial" pitchFamily="34" charset="0"/>
              </a:defRPr>
            </a:lvl6pPr>
            <a:lvl7pPr marL="2976563" indent="-228600" eaLnBrk="0" fontAlgn="base" hangingPunct="0">
              <a:spcBef>
                <a:spcPct val="30000"/>
              </a:spcBef>
              <a:spcAft>
                <a:spcPct val="0"/>
              </a:spcAft>
              <a:defRPr sz="1200">
                <a:solidFill>
                  <a:schemeClr val="tx1"/>
                </a:solidFill>
                <a:latin typeface="Arial" pitchFamily="34" charset="0"/>
              </a:defRPr>
            </a:lvl7pPr>
            <a:lvl8pPr marL="3433763" indent="-228600" eaLnBrk="0" fontAlgn="base" hangingPunct="0">
              <a:spcBef>
                <a:spcPct val="30000"/>
              </a:spcBef>
              <a:spcAft>
                <a:spcPct val="0"/>
              </a:spcAft>
              <a:defRPr sz="1200">
                <a:solidFill>
                  <a:schemeClr val="tx1"/>
                </a:solidFill>
                <a:latin typeface="Arial" pitchFamily="34" charset="0"/>
              </a:defRPr>
            </a:lvl8pPr>
            <a:lvl9pPr marL="3890963"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D2F89CE8-74A8-4576-BA70-242B7F4575AD}" type="slidenum">
              <a:rPr lang="en-GB" altLang="ko-KR" smtClean="0">
                <a:ea typeface="Gulim" pitchFamily="34" charset="-127"/>
              </a:rPr>
              <a:pPr>
                <a:spcBef>
                  <a:spcPct val="0"/>
                </a:spcBef>
              </a:pPr>
              <a:t>19</a:t>
            </a:fld>
            <a:endParaRPr lang="en-GB" altLang="ko-KR" smtClean="0">
              <a:ea typeface="Gulim" pitchFamily="34" charset="-127"/>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itchFamily="34" charset="0"/>
              <a:ea typeface="Gulim" pitchFamily="34" charset="-127"/>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itchFamily="34" charset="0"/>
              </a:defRPr>
            </a:lvl1pPr>
            <a:lvl2pPr marL="741538" indent="-285207">
              <a:defRPr sz="2400">
                <a:solidFill>
                  <a:schemeClr val="tx1"/>
                </a:solidFill>
                <a:latin typeface="Century Gothic" pitchFamily="34" charset="0"/>
              </a:defRPr>
            </a:lvl2pPr>
            <a:lvl3pPr marL="1140828" indent="-228166">
              <a:defRPr sz="2400">
                <a:solidFill>
                  <a:schemeClr val="tx1"/>
                </a:solidFill>
                <a:latin typeface="Century Gothic" pitchFamily="34" charset="0"/>
              </a:defRPr>
            </a:lvl3pPr>
            <a:lvl4pPr marL="1597160" indent="-228166">
              <a:defRPr sz="2400">
                <a:solidFill>
                  <a:schemeClr val="tx1"/>
                </a:solidFill>
                <a:latin typeface="Century Gothic" pitchFamily="34" charset="0"/>
              </a:defRPr>
            </a:lvl4pPr>
            <a:lvl5pPr marL="2053491" indent="-228166">
              <a:defRPr sz="2400">
                <a:solidFill>
                  <a:schemeClr val="tx1"/>
                </a:solidFill>
                <a:latin typeface="Century Gothic" pitchFamily="34" charset="0"/>
              </a:defRPr>
            </a:lvl5pPr>
            <a:lvl6pPr marL="2509822" indent="-228166" eaLnBrk="0" fontAlgn="base" hangingPunct="0">
              <a:spcBef>
                <a:spcPct val="0"/>
              </a:spcBef>
              <a:spcAft>
                <a:spcPct val="0"/>
              </a:spcAft>
              <a:defRPr sz="2400">
                <a:solidFill>
                  <a:schemeClr val="tx1"/>
                </a:solidFill>
                <a:latin typeface="Century Gothic" pitchFamily="34" charset="0"/>
              </a:defRPr>
            </a:lvl6pPr>
            <a:lvl7pPr marL="2966154" indent="-228166" eaLnBrk="0" fontAlgn="base" hangingPunct="0">
              <a:spcBef>
                <a:spcPct val="0"/>
              </a:spcBef>
              <a:spcAft>
                <a:spcPct val="0"/>
              </a:spcAft>
              <a:defRPr sz="2400">
                <a:solidFill>
                  <a:schemeClr val="tx1"/>
                </a:solidFill>
                <a:latin typeface="Century Gothic" pitchFamily="34" charset="0"/>
              </a:defRPr>
            </a:lvl7pPr>
            <a:lvl8pPr marL="3422485" indent="-228166" eaLnBrk="0" fontAlgn="base" hangingPunct="0">
              <a:spcBef>
                <a:spcPct val="0"/>
              </a:spcBef>
              <a:spcAft>
                <a:spcPct val="0"/>
              </a:spcAft>
              <a:defRPr sz="2400">
                <a:solidFill>
                  <a:schemeClr val="tx1"/>
                </a:solidFill>
                <a:latin typeface="Century Gothic" pitchFamily="34" charset="0"/>
              </a:defRPr>
            </a:lvl8pPr>
            <a:lvl9pPr marL="3878816" indent="-228166" eaLnBrk="0" fontAlgn="base" hangingPunct="0">
              <a:spcBef>
                <a:spcPct val="0"/>
              </a:spcBef>
              <a:spcAft>
                <a:spcPct val="0"/>
              </a:spcAft>
              <a:defRPr sz="2400">
                <a:solidFill>
                  <a:schemeClr val="tx1"/>
                </a:solidFill>
                <a:latin typeface="Century Gothic" pitchFamily="34" charset="0"/>
              </a:defRPr>
            </a:lvl9pPr>
          </a:lstStyle>
          <a:p>
            <a:fld id="{C9941FFE-6C10-4F3F-A777-C755501375E7}" type="slidenum">
              <a:rPr lang="en-GB" sz="1200">
                <a:latin typeface="Arial" charset="0"/>
              </a:rPr>
              <a:pPr/>
              <a:t>21</a:t>
            </a:fld>
            <a:endParaRPr lang="en-GB"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4538" indent="-285750" eaLnBrk="0" hangingPunct="0">
              <a:spcBef>
                <a:spcPct val="30000"/>
              </a:spcBef>
              <a:defRPr sz="1200">
                <a:solidFill>
                  <a:schemeClr val="tx1"/>
                </a:solidFill>
                <a:latin typeface="Arial" pitchFamily="34" charset="0"/>
              </a:defRPr>
            </a:lvl2pPr>
            <a:lvl3pPr marL="1146175" indent="-228600" eaLnBrk="0" hangingPunct="0">
              <a:spcBef>
                <a:spcPct val="30000"/>
              </a:spcBef>
              <a:defRPr sz="1200">
                <a:solidFill>
                  <a:schemeClr val="tx1"/>
                </a:solidFill>
                <a:latin typeface="Arial" pitchFamily="34" charset="0"/>
              </a:defRPr>
            </a:lvl3pPr>
            <a:lvl4pPr marL="1603375" indent="-228600" eaLnBrk="0" hangingPunct="0">
              <a:spcBef>
                <a:spcPct val="30000"/>
              </a:spcBef>
              <a:defRPr sz="1200">
                <a:solidFill>
                  <a:schemeClr val="tx1"/>
                </a:solidFill>
                <a:latin typeface="Arial" pitchFamily="34" charset="0"/>
              </a:defRPr>
            </a:lvl4pPr>
            <a:lvl5pPr marL="2062163" indent="-228600" eaLnBrk="0" hangingPunct="0">
              <a:spcBef>
                <a:spcPct val="30000"/>
              </a:spcBef>
              <a:defRPr sz="1200">
                <a:solidFill>
                  <a:schemeClr val="tx1"/>
                </a:solidFill>
                <a:latin typeface="Arial" pitchFamily="34" charset="0"/>
              </a:defRPr>
            </a:lvl5pPr>
            <a:lvl6pPr marL="2519363" indent="-228600" eaLnBrk="0" fontAlgn="base" hangingPunct="0">
              <a:spcBef>
                <a:spcPct val="30000"/>
              </a:spcBef>
              <a:spcAft>
                <a:spcPct val="0"/>
              </a:spcAft>
              <a:defRPr sz="1200">
                <a:solidFill>
                  <a:schemeClr val="tx1"/>
                </a:solidFill>
                <a:latin typeface="Arial" pitchFamily="34" charset="0"/>
              </a:defRPr>
            </a:lvl6pPr>
            <a:lvl7pPr marL="2976563" indent="-228600" eaLnBrk="0" fontAlgn="base" hangingPunct="0">
              <a:spcBef>
                <a:spcPct val="30000"/>
              </a:spcBef>
              <a:spcAft>
                <a:spcPct val="0"/>
              </a:spcAft>
              <a:defRPr sz="1200">
                <a:solidFill>
                  <a:schemeClr val="tx1"/>
                </a:solidFill>
                <a:latin typeface="Arial" pitchFamily="34" charset="0"/>
              </a:defRPr>
            </a:lvl7pPr>
            <a:lvl8pPr marL="3433763" indent="-228600" eaLnBrk="0" fontAlgn="base" hangingPunct="0">
              <a:spcBef>
                <a:spcPct val="30000"/>
              </a:spcBef>
              <a:spcAft>
                <a:spcPct val="0"/>
              </a:spcAft>
              <a:defRPr sz="1200">
                <a:solidFill>
                  <a:schemeClr val="tx1"/>
                </a:solidFill>
                <a:latin typeface="Arial" pitchFamily="34" charset="0"/>
              </a:defRPr>
            </a:lvl8pPr>
            <a:lvl9pPr marL="3890963"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D2F89CE8-74A8-4576-BA70-242B7F4575AD}" type="slidenum">
              <a:rPr lang="en-GB" altLang="ko-KR" smtClean="0">
                <a:ea typeface="Gulim" pitchFamily="34" charset="-127"/>
              </a:rPr>
              <a:pPr>
                <a:spcBef>
                  <a:spcPct val="0"/>
                </a:spcBef>
              </a:pPr>
              <a:t>2</a:t>
            </a:fld>
            <a:endParaRPr lang="en-GB" altLang="ko-KR" smtClean="0">
              <a:ea typeface="Gulim" pitchFamily="34" charset="-127"/>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itchFamily="34" charset="0"/>
              <a:ea typeface="Gulim" pitchFamily="34"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4538" indent="-285750" eaLnBrk="0" hangingPunct="0">
              <a:spcBef>
                <a:spcPct val="30000"/>
              </a:spcBef>
              <a:defRPr sz="1200">
                <a:solidFill>
                  <a:schemeClr val="tx1"/>
                </a:solidFill>
                <a:latin typeface="Arial" pitchFamily="34" charset="0"/>
              </a:defRPr>
            </a:lvl2pPr>
            <a:lvl3pPr marL="1146175" indent="-228600" eaLnBrk="0" hangingPunct="0">
              <a:spcBef>
                <a:spcPct val="30000"/>
              </a:spcBef>
              <a:defRPr sz="1200">
                <a:solidFill>
                  <a:schemeClr val="tx1"/>
                </a:solidFill>
                <a:latin typeface="Arial" pitchFamily="34" charset="0"/>
              </a:defRPr>
            </a:lvl3pPr>
            <a:lvl4pPr marL="1603375" indent="-228600" eaLnBrk="0" hangingPunct="0">
              <a:spcBef>
                <a:spcPct val="30000"/>
              </a:spcBef>
              <a:defRPr sz="1200">
                <a:solidFill>
                  <a:schemeClr val="tx1"/>
                </a:solidFill>
                <a:latin typeface="Arial" pitchFamily="34" charset="0"/>
              </a:defRPr>
            </a:lvl4pPr>
            <a:lvl5pPr marL="2062163" indent="-228600" eaLnBrk="0" hangingPunct="0">
              <a:spcBef>
                <a:spcPct val="30000"/>
              </a:spcBef>
              <a:defRPr sz="1200">
                <a:solidFill>
                  <a:schemeClr val="tx1"/>
                </a:solidFill>
                <a:latin typeface="Arial" pitchFamily="34" charset="0"/>
              </a:defRPr>
            </a:lvl5pPr>
            <a:lvl6pPr marL="2519363" indent="-228600" eaLnBrk="0" fontAlgn="base" hangingPunct="0">
              <a:spcBef>
                <a:spcPct val="30000"/>
              </a:spcBef>
              <a:spcAft>
                <a:spcPct val="0"/>
              </a:spcAft>
              <a:defRPr sz="1200">
                <a:solidFill>
                  <a:schemeClr val="tx1"/>
                </a:solidFill>
                <a:latin typeface="Arial" pitchFamily="34" charset="0"/>
              </a:defRPr>
            </a:lvl6pPr>
            <a:lvl7pPr marL="2976563" indent="-228600" eaLnBrk="0" fontAlgn="base" hangingPunct="0">
              <a:spcBef>
                <a:spcPct val="30000"/>
              </a:spcBef>
              <a:spcAft>
                <a:spcPct val="0"/>
              </a:spcAft>
              <a:defRPr sz="1200">
                <a:solidFill>
                  <a:schemeClr val="tx1"/>
                </a:solidFill>
                <a:latin typeface="Arial" pitchFamily="34" charset="0"/>
              </a:defRPr>
            </a:lvl7pPr>
            <a:lvl8pPr marL="3433763" indent="-228600" eaLnBrk="0" fontAlgn="base" hangingPunct="0">
              <a:spcBef>
                <a:spcPct val="30000"/>
              </a:spcBef>
              <a:spcAft>
                <a:spcPct val="0"/>
              </a:spcAft>
              <a:defRPr sz="1200">
                <a:solidFill>
                  <a:schemeClr val="tx1"/>
                </a:solidFill>
                <a:latin typeface="Arial" pitchFamily="34" charset="0"/>
              </a:defRPr>
            </a:lvl8pPr>
            <a:lvl9pPr marL="3890963"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D2F89CE8-74A8-4576-BA70-242B7F4575AD}" type="slidenum">
              <a:rPr lang="en-GB" altLang="ko-KR" smtClean="0">
                <a:ea typeface="Gulim" pitchFamily="34" charset="-127"/>
              </a:rPr>
              <a:pPr>
                <a:spcBef>
                  <a:spcPct val="0"/>
                </a:spcBef>
              </a:pPr>
              <a:t>25</a:t>
            </a:fld>
            <a:endParaRPr lang="en-GB" altLang="ko-KR" smtClean="0">
              <a:ea typeface="Gulim" pitchFamily="34" charset="-127"/>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itchFamily="34" charset="0"/>
              <a:ea typeface="Gulim" pitchFamily="34" charset="-127"/>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0231" indent="-284950" eaLnBrk="0" hangingPunct="0">
              <a:spcBef>
                <a:spcPct val="30000"/>
              </a:spcBef>
              <a:defRPr sz="1200">
                <a:solidFill>
                  <a:schemeClr val="tx1"/>
                </a:solidFill>
                <a:latin typeface="Arial" pitchFamily="34" charset="0"/>
              </a:defRPr>
            </a:lvl2pPr>
            <a:lvl3pPr marL="1139796" indent="-227642" eaLnBrk="0" hangingPunct="0">
              <a:spcBef>
                <a:spcPct val="30000"/>
              </a:spcBef>
              <a:defRPr sz="1200">
                <a:solidFill>
                  <a:schemeClr val="tx1"/>
                </a:solidFill>
                <a:latin typeface="Arial" pitchFamily="34" charset="0"/>
              </a:defRPr>
            </a:lvl3pPr>
            <a:lvl4pPr marL="1596670" indent="-227642" eaLnBrk="0" hangingPunct="0">
              <a:spcBef>
                <a:spcPct val="30000"/>
              </a:spcBef>
              <a:defRPr sz="1200">
                <a:solidFill>
                  <a:schemeClr val="tx1"/>
                </a:solidFill>
                <a:latin typeface="Arial" pitchFamily="34" charset="0"/>
              </a:defRPr>
            </a:lvl4pPr>
            <a:lvl5pPr marL="2051952" indent="-227642" eaLnBrk="0" hangingPunct="0">
              <a:spcBef>
                <a:spcPct val="30000"/>
              </a:spcBef>
              <a:defRPr sz="1200">
                <a:solidFill>
                  <a:schemeClr val="tx1"/>
                </a:solidFill>
                <a:latin typeface="Arial" pitchFamily="34" charset="0"/>
              </a:defRPr>
            </a:lvl5pPr>
            <a:lvl6pPr marL="2510417" indent="-227642" eaLnBrk="0" fontAlgn="base" hangingPunct="0">
              <a:spcBef>
                <a:spcPct val="30000"/>
              </a:spcBef>
              <a:spcAft>
                <a:spcPct val="0"/>
              </a:spcAft>
              <a:defRPr sz="1200">
                <a:solidFill>
                  <a:schemeClr val="tx1"/>
                </a:solidFill>
                <a:latin typeface="Arial" pitchFamily="34" charset="0"/>
              </a:defRPr>
            </a:lvl6pPr>
            <a:lvl7pPr marL="2968882" indent="-227642" eaLnBrk="0" fontAlgn="base" hangingPunct="0">
              <a:spcBef>
                <a:spcPct val="30000"/>
              </a:spcBef>
              <a:spcAft>
                <a:spcPct val="0"/>
              </a:spcAft>
              <a:defRPr sz="1200">
                <a:solidFill>
                  <a:schemeClr val="tx1"/>
                </a:solidFill>
                <a:latin typeface="Arial" pitchFamily="34" charset="0"/>
              </a:defRPr>
            </a:lvl7pPr>
            <a:lvl8pPr marL="3427349" indent="-227642" eaLnBrk="0" fontAlgn="base" hangingPunct="0">
              <a:spcBef>
                <a:spcPct val="30000"/>
              </a:spcBef>
              <a:spcAft>
                <a:spcPct val="0"/>
              </a:spcAft>
              <a:defRPr sz="1200">
                <a:solidFill>
                  <a:schemeClr val="tx1"/>
                </a:solidFill>
                <a:latin typeface="Arial" pitchFamily="34" charset="0"/>
              </a:defRPr>
            </a:lvl8pPr>
            <a:lvl9pPr marL="3885814" indent="-227642" eaLnBrk="0" fontAlgn="base" hangingPunct="0">
              <a:spcBef>
                <a:spcPct val="30000"/>
              </a:spcBef>
              <a:spcAft>
                <a:spcPct val="0"/>
              </a:spcAft>
              <a:defRPr sz="1200">
                <a:solidFill>
                  <a:schemeClr val="tx1"/>
                </a:solidFill>
                <a:latin typeface="Arial" pitchFamily="34" charset="0"/>
              </a:defRPr>
            </a:lvl9pPr>
          </a:lstStyle>
          <a:p>
            <a:pPr>
              <a:spcBef>
                <a:spcPct val="0"/>
              </a:spcBef>
            </a:pPr>
            <a:fld id="{A0C79B6B-A0BC-475D-AEFE-8EE568C049BA}" type="slidenum">
              <a:rPr lang="en-GB" altLang="ko-KR" smtClean="0">
                <a:ea typeface="Gulim" pitchFamily="34" charset="-127"/>
              </a:rPr>
              <a:pPr>
                <a:spcBef>
                  <a:spcPct val="0"/>
                </a:spcBef>
              </a:pPr>
              <a:t>28</a:t>
            </a:fld>
            <a:endParaRPr lang="en-GB" altLang="ko-KR" smtClean="0">
              <a:ea typeface="Gulim" pitchFamily="34" charset="-127"/>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itchFamily="34" charset="0"/>
              <a:ea typeface="Gulim" pitchFamily="34" charset="-127"/>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4538" indent="-285750" eaLnBrk="0" hangingPunct="0">
              <a:spcBef>
                <a:spcPct val="30000"/>
              </a:spcBef>
              <a:defRPr sz="1200">
                <a:solidFill>
                  <a:schemeClr val="tx1"/>
                </a:solidFill>
                <a:latin typeface="Arial" pitchFamily="34" charset="0"/>
              </a:defRPr>
            </a:lvl2pPr>
            <a:lvl3pPr marL="1146175" indent="-228600" eaLnBrk="0" hangingPunct="0">
              <a:spcBef>
                <a:spcPct val="30000"/>
              </a:spcBef>
              <a:defRPr sz="1200">
                <a:solidFill>
                  <a:schemeClr val="tx1"/>
                </a:solidFill>
                <a:latin typeface="Arial" pitchFamily="34" charset="0"/>
              </a:defRPr>
            </a:lvl3pPr>
            <a:lvl4pPr marL="1603375" indent="-228600" eaLnBrk="0" hangingPunct="0">
              <a:spcBef>
                <a:spcPct val="30000"/>
              </a:spcBef>
              <a:defRPr sz="1200">
                <a:solidFill>
                  <a:schemeClr val="tx1"/>
                </a:solidFill>
                <a:latin typeface="Arial" pitchFamily="34" charset="0"/>
              </a:defRPr>
            </a:lvl4pPr>
            <a:lvl5pPr marL="2062163" indent="-228600" eaLnBrk="0" hangingPunct="0">
              <a:spcBef>
                <a:spcPct val="30000"/>
              </a:spcBef>
              <a:defRPr sz="1200">
                <a:solidFill>
                  <a:schemeClr val="tx1"/>
                </a:solidFill>
                <a:latin typeface="Arial" pitchFamily="34" charset="0"/>
              </a:defRPr>
            </a:lvl5pPr>
            <a:lvl6pPr marL="2519363" indent="-228600" eaLnBrk="0" fontAlgn="base" hangingPunct="0">
              <a:spcBef>
                <a:spcPct val="30000"/>
              </a:spcBef>
              <a:spcAft>
                <a:spcPct val="0"/>
              </a:spcAft>
              <a:defRPr sz="1200">
                <a:solidFill>
                  <a:schemeClr val="tx1"/>
                </a:solidFill>
                <a:latin typeface="Arial" pitchFamily="34" charset="0"/>
              </a:defRPr>
            </a:lvl6pPr>
            <a:lvl7pPr marL="2976563" indent="-228600" eaLnBrk="0" fontAlgn="base" hangingPunct="0">
              <a:spcBef>
                <a:spcPct val="30000"/>
              </a:spcBef>
              <a:spcAft>
                <a:spcPct val="0"/>
              </a:spcAft>
              <a:defRPr sz="1200">
                <a:solidFill>
                  <a:schemeClr val="tx1"/>
                </a:solidFill>
                <a:latin typeface="Arial" pitchFamily="34" charset="0"/>
              </a:defRPr>
            </a:lvl7pPr>
            <a:lvl8pPr marL="3433763" indent="-228600" eaLnBrk="0" fontAlgn="base" hangingPunct="0">
              <a:spcBef>
                <a:spcPct val="30000"/>
              </a:spcBef>
              <a:spcAft>
                <a:spcPct val="0"/>
              </a:spcAft>
              <a:defRPr sz="1200">
                <a:solidFill>
                  <a:schemeClr val="tx1"/>
                </a:solidFill>
                <a:latin typeface="Arial" pitchFamily="34" charset="0"/>
              </a:defRPr>
            </a:lvl8pPr>
            <a:lvl9pPr marL="3890963"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D2F89CE8-74A8-4576-BA70-242B7F4575AD}" type="slidenum">
              <a:rPr lang="en-GB" altLang="ko-KR" smtClean="0">
                <a:ea typeface="Gulim" pitchFamily="34" charset="-127"/>
              </a:rPr>
              <a:pPr>
                <a:spcBef>
                  <a:spcPct val="0"/>
                </a:spcBef>
              </a:pPr>
              <a:t>29</a:t>
            </a:fld>
            <a:endParaRPr lang="en-GB" altLang="ko-KR" smtClean="0">
              <a:ea typeface="Gulim" pitchFamily="34" charset="-127"/>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itchFamily="34" charset="0"/>
              <a:ea typeface="Gulim" pitchFamily="34" charset="-127"/>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09FC1107-0BF7-45E3-90B2-7DEB9B20BB97}" type="slidenum">
              <a:rPr lang="en-GB" altLang="ko-KR" smtClean="0">
                <a:ea typeface="Gulim" pitchFamily="34" charset="-127"/>
              </a:rPr>
              <a:pPr>
                <a:spcBef>
                  <a:spcPct val="0"/>
                </a:spcBef>
              </a:pPr>
              <a:t>31</a:t>
            </a:fld>
            <a:endParaRPr lang="en-GB" altLang="ko-KR" smtClean="0">
              <a:ea typeface="Gulim" pitchFamily="34" charset="-127"/>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4538" indent="-285750" eaLnBrk="0" hangingPunct="0">
              <a:spcBef>
                <a:spcPct val="30000"/>
              </a:spcBef>
              <a:defRPr sz="1200">
                <a:solidFill>
                  <a:schemeClr val="tx1"/>
                </a:solidFill>
                <a:latin typeface="Arial" pitchFamily="34" charset="0"/>
              </a:defRPr>
            </a:lvl2pPr>
            <a:lvl3pPr marL="1146175" indent="-228600" eaLnBrk="0" hangingPunct="0">
              <a:spcBef>
                <a:spcPct val="30000"/>
              </a:spcBef>
              <a:defRPr sz="1200">
                <a:solidFill>
                  <a:schemeClr val="tx1"/>
                </a:solidFill>
                <a:latin typeface="Arial" pitchFamily="34" charset="0"/>
              </a:defRPr>
            </a:lvl3pPr>
            <a:lvl4pPr marL="1603375" indent="-228600" eaLnBrk="0" hangingPunct="0">
              <a:spcBef>
                <a:spcPct val="30000"/>
              </a:spcBef>
              <a:defRPr sz="1200">
                <a:solidFill>
                  <a:schemeClr val="tx1"/>
                </a:solidFill>
                <a:latin typeface="Arial" pitchFamily="34" charset="0"/>
              </a:defRPr>
            </a:lvl4pPr>
            <a:lvl5pPr marL="2062163" indent="-228600" eaLnBrk="0" hangingPunct="0">
              <a:spcBef>
                <a:spcPct val="30000"/>
              </a:spcBef>
              <a:defRPr sz="1200">
                <a:solidFill>
                  <a:schemeClr val="tx1"/>
                </a:solidFill>
                <a:latin typeface="Arial" pitchFamily="34" charset="0"/>
              </a:defRPr>
            </a:lvl5pPr>
            <a:lvl6pPr marL="2519363" indent="-228600" eaLnBrk="0" fontAlgn="base" hangingPunct="0">
              <a:spcBef>
                <a:spcPct val="30000"/>
              </a:spcBef>
              <a:spcAft>
                <a:spcPct val="0"/>
              </a:spcAft>
              <a:defRPr sz="1200">
                <a:solidFill>
                  <a:schemeClr val="tx1"/>
                </a:solidFill>
                <a:latin typeface="Arial" pitchFamily="34" charset="0"/>
              </a:defRPr>
            </a:lvl6pPr>
            <a:lvl7pPr marL="2976563" indent="-228600" eaLnBrk="0" fontAlgn="base" hangingPunct="0">
              <a:spcBef>
                <a:spcPct val="30000"/>
              </a:spcBef>
              <a:spcAft>
                <a:spcPct val="0"/>
              </a:spcAft>
              <a:defRPr sz="1200">
                <a:solidFill>
                  <a:schemeClr val="tx1"/>
                </a:solidFill>
                <a:latin typeface="Arial" pitchFamily="34" charset="0"/>
              </a:defRPr>
            </a:lvl7pPr>
            <a:lvl8pPr marL="3433763" indent="-228600" eaLnBrk="0" fontAlgn="base" hangingPunct="0">
              <a:spcBef>
                <a:spcPct val="30000"/>
              </a:spcBef>
              <a:spcAft>
                <a:spcPct val="0"/>
              </a:spcAft>
              <a:defRPr sz="1200">
                <a:solidFill>
                  <a:schemeClr val="tx1"/>
                </a:solidFill>
                <a:latin typeface="Arial" pitchFamily="34" charset="0"/>
              </a:defRPr>
            </a:lvl8pPr>
            <a:lvl9pPr marL="3890963"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993EA3E9-78EC-42A1-BEAD-3CA1EE253093}" type="slidenum">
              <a:rPr lang="en-GB" altLang="ko-KR" smtClean="0">
                <a:solidFill>
                  <a:srgbClr val="000000"/>
                </a:solidFill>
                <a:ea typeface="Gulim" pitchFamily="34" charset="-127"/>
              </a:rPr>
              <a:pPr>
                <a:spcBef>
                  <a:spcPct val="0"/>
                </a:spcBef>
              </a:pPr>
              <a:t>32</a:t>
            </a:fld>
            <a:endParaRPr lang="en-GB" altLang="ko-KR" smtClean="0">
              <a:solidFill>
                <a:srgbClr val="000000"/>
              </a:solidFill>
              <a:ea typeface="Gulim" pitchFamily="34" charset="-127"/>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itchFamily="34" charset="0"/>
              <a:ea typeface="Gulim" pitchFamily="34" charset="-127"/>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93E4F454-5A55-4151-9C96-3C61B07BD74E}" type="slidenum">
              <a:rPr lang="en-GB" altLang="ko-KR" smtClean="0">
                <a:ea typeface="Gulim" pitchFamily="34" charset="-127"/>
              </a:rPr>
              <a:pPr>
                <a:spcBef>
                  <a:spcPct val="0"/>
                </a:spcBef>
              </a:pPr>
              <a:t>33</a:t>
            </a:fld>
            <a:endParaRPr lang="en-GB" altLang="ko-KR" smtClean="0">
              <a:ea typeface="Gulim" pitchFamily="34" charset="-127"/>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34</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78D711E7-BAF9-4E10-92CB-C2522AA2419D}" type="slidenum">
              <a:rPr lang="en-GB" altLang="ko-KR" smtClean="0">
                <a:ea typeface="Gulim" pitchFamily="34" charset="-127"/>
              </a:rPr>
              <a:pPr>
                <a:spcBef>
                  <a:spcPct val="0"/>
                </a:spcBef>
              </a:pPr>
              <a:t>35</a:t>
            </a:fld>
            <a:endParaRPr lang="en-GB" altLang="ko-KR" smtClean="0">
              <a:ea typeface="Gulim" pitchFamily="34" charset="-127"/>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3B930788-51FD-469F-89B2-FA4A17123B67}" type="slidenum">
              <a:rPr lang="en-GB" altLang="ko-KR" smtClean="0">
                <a:ea typeface="Gulim" pitchFamily="34" charset="-127"/>
              </a:rPr>
              <a:pPr>
                <a:spcBef>
                  <a:spcPct val="0"/>
                </a:spcBef>
              </a:pPr>
              <a:t>36</a:t>
            </a:fld>
            <a:endParaRPr lang="en-GB" altLang="ko-KR" smtClean="0">
              <a:ea typeface="Gulim" pitchFamily="34" charset="-127"/>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3B930788-51FD-469F-89B2-FA4A17123B67}" type="slidenum">
              <a:rPr lang="en-GB" altLang="ko-KR" smtClean="0">
                <a:ea typeface="Gulim" pitchFamily="34" charset="-127"/>
              </a:rPr>
              <a:pPr>
                <a:spcBef>
                  <a:spcPct val="0"/>
                </a:spcBef>
              </a:pPr>
              <a:t>37</a:t>
            </a:fld>
            <a:endParaRPr lang="en-GB" altLang="ko-KR" smtClean="0">
              <a:ea typeface="Gulim" pitchFamily="34" charset="-127"/>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4538" indent="-285750" eaLnBrk="0" hangingPunct="0">
              <a:spcBef>
                <a:spcPct val="30000"/>
              </a:spcBef>
              <a:defRPr sz="1200">
                <a:solidFill>
                  <a:schemeClr val="tx1"/>
                </a:solidFill>
                <a:latin typeface="Arial" pitchFamily="34" charset="0"/>
              </a:defRPr>
            </a:lvl2pPr>
            <a:lvl3pPr marL="1146175" indent="-228600" eaLnBrk="0" hangingPunct="0">
              <a:spcBef>
                <a:spcPct val="30000"/>
              </a:spcBef>
              <a:defRPr sz="1200">
                <a:solidFill>
                  <a:schemeClr val="tx1"/>
                </a:solidFill>
                <a:latin typeface="Arial" pitchFamily="34" charset="0"/>
              </a:defRPr>
            </a:lvl3pPr>
            <a:lvl4pPr marL="1603375" indent="-228600" eaLnBrk="0" hangingPunct="0">
              <a:spcBef>
                <a:spcPct val="30000"/>
              </a:spcBef>
              <a:defRPr sz="1200">
                <a:solidFill>
                  <a:schemeClr val="tx1"/>
                </a:solidFill>
                <a:latin typeface="Arial" pitchFamily="34" charset="0"/>
              </a:defRPr>
            </a:lvl4pPr>
            <a:lvl5pPr marL="2062163" indent="-228600" eaLnBrk="0" hangingPunct="0">
              <a:spcBef>
                <a:spcPct val="30000"/>
              </a:spcBef>
              <a:defRPr sz="1200">
                <a:solidFill>
                  <a:schemeClr val="tx1"/>
                </a:solidFill>
                <a:latin typeface="Arial" pitchFamily="34" charset="0"/>
              </a:defRPr>
            </a:lvl5pPr>
            <a:lvl6pPr marL="2519363" indent="-228600" eaLnBrk="0" fontAlgn="base" hangingPunct="0">
              <a:spcBef>
                <a:spcPct val="30000"/>
              </a:spcBef>
              <a:spcAft>
                <a:spcPct val="0"/>
              </a:spcAft>
              <a:defRPr sz="1200">
                <a:solidFill>
                  <a:schemeClr val="tx1"/>
                </a:solidFill>
                <a:latin typeface="Arial" pitchFamily="34" charset="0"/>
              </a:defRPr>
            </a:lvl6pPr>
            <a:lvl7pPr marL="2976563" indent="-228600" eaLnBrk="0" fontAlgn="base" hangingPunct="0">
              <a:spcBef>
                <a:spcPct val="30000"/>
              </a:spcBef>
              <a:spcAft>
                <a:spcPct val="0"/>
              </a:spcAft>
              <a:defRPr sz="1200">
                <a:solidFill>
                  <a:schemeClr val="tx1"/>
                </a:solidFill>
                <a:latin typeface="Arial" pitchFamily="34" charset="0"/>
              </a:defRPr>
            </a:lvl7pPr>
            <a:lvl8pPr marL="3433763" indent="-228600" eaLnBrk="0" fontAlgn="base" hangingPunct="0">
              <a:spcBef>
                <a:spcPct val="30000"/>
              </a:spcBef>
              <a:spcAft>
                <a:spcPct val="0"/>
              </a:spcAft>
              <a:defRPr sz="1200">
                <a:solidFill>
                  <a:schemeClr val="tx1"/>
                </a:solidFill>
                <a:latin typeface="Arial" pitchFamily="34" charset="0"/>
              </a:defRPr>
            </a:lvl8pPr>
            <a:lvl9pPr marL="3890963"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D2F89CE8-74A8-4576-BA70-242B7F4575AD}" type="slidenum">
              <a:rPr lang="en-GB" altLang="ko-KR" smtClean="0">
                <a:ea typeface="Gulim" pitchFamily="34" charset="-127"/>
              </a:rPr>
              <a:pPr>
                <a:spcBef>
                  <a:spcPct val="0"/>
                </a:spcBef>
              </a:pPr>
              <a:t>3</a:t>
            </a:fld>
            <a:endParaRPr lang="en-GB" altLang="ko-KR" smtClean="0">
              <a:ea typeface="Gulim" pitchFamily="34" charset="-127"/>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itchFamily="34" charset="0"/>
              <a:ea typeface="Gulim" pitchFamily="34" charset="-127"/>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1FD84DDE-6DDC-4D2E-88EF-E70897C5DD0C}" type="slidenum">
              <a:rPr lang="en-GB" altLang="ko-KR" smtClean="0">
                <a:ea typeface="Gulim" pitchFamily="34" charset="-127"/>
              </a:rPr>
              <a:pPr>
                <a:spcBef>
                  <a:spcPct val="0"/>
                </a:spcBef>
              </a:pPr>
              <a:t>38</a:t>
            </a:fld>
            <a:endParaRPr lang="en-GB" altLang="ko-KR" smtClean="0">
              <a:ea typeface="Gulim" pitchFamily="34" charset="-127"/>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1FD84DDE-6DDC-4D2E-88EF-E70897C5DD0C}" type="slidenum">
              <a:rPr lang="en-GB" altLang="ko-KR" smtClean="0">
                <a:ea typeface="Gulim" pitchFamily="34" charset="-127"/>
              </a:rPr>
              <a:pPr>
                <a:spcBef>
                  <a:spcPct val="0"/>
                </a:spcBef>
              </a:pPr>
              <a:t>39</a:t>
            </a:fld>
            <a:endParaRPr lang="en-GB" altLang="ko-KR" smtClean="0">
              <a:ea typeface="Gulim" pitchFamily="34" charset="-127"/>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1FD84DDE-6DDC-4D2E-88EF-E70897C5DD0C}" type="slidenum">
              <a:rPr lang="en-GB" altLang="ko-KR" smtClean="0">
                <a:ea typeface="Gulim" pitchFamily="34" charset="-127"/>
              </a:rPr>
              <a:pPr>
                <a:spcBef>
                  <a:spcPct val="0"/>
                </a:spcBef>
              </a:pPr>
              <a:t>40</a:t>
            </a:fld>
            <a:endParaRPr lang="en-GB" altLang="ko-KR" smtClean="0">
              <a:ea typeface="Gulim" pitchFamily="34" charset="-127"/>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4538" indent="-285750" eaLnBrk="0" hangingPunct="0">
              <a:spcBef>
                <a:spcPct val="30000"/>
              </a:spcBef>
              <a:defRPr sz="1200">
                <a:solidFill>
                  <a:schemeClr val="tx1"/>
                </a:solidFill>
                <a:latin typeface="Arial" pitchFamily="34" charset="0"/>
              </a:defRPr>
            </a:lvl2pPr>
            <a:lvl3pPr marL="1146175" indent="-228600" eaLnBrk="0" hangingPunct="0">
              <a:spcBef>
                <a:spcPct val="30000"/>
              </a:spcBef>
              <a:defRPr sz="1200">
                <a:solidFill>
                  <a:schemeClr val="tx1"/>
                </a:solidFill>
                <a:latin typeface="Arial" pitchFamily="34" charset="0"/>
              </a:defRPr>
            </a:lvl3pPr>
            <a:lvl4pPr marL="1603375" indent="-228600" eaLnBrk="0" hangingPunct="0">
              <a:spcBef>
                <a:spcPct val="30000"/>
              </a:spcBef>
              <a:defRPr sz="1200">
                <a:solidFill>
                  <a:schemeClr val="tx1"/>
                </a:solidFill>
                <a:latin typeface="Arial" pitchFamily="34" charset="0"/>
              </a:defRPr>
            </a:lvl4pPr>
            <a:lvl5pPr marL="2062163" indent="-228600" eaLnBrk="0" hangingPunct="0">
              <a:spcBef>
                <a:spcPct val="30000"/>
              </a:spcBef>
              <a:defRPr sz="1200">
                <a:solidFill>
                  <a:schemeClr val="tx1"/>
                </a:solidFill>
                <a:latin typeface="Arial" pitchFamily="34" charset="0"/>
              </a:defRPr>
            </a:lvl5pPr>
            <a:lvl6pPr marL="2519363" indent="-228600" eaLnBrk="0" fontAlgn="base" hangingPunct="0">
              <a:spcBef>
                <a:spcPct val="30000"/>
              </a:spcBef>
              <a:spcAft>
                <a:spcPct val="0"/>
              </a:spcAft>
              <a:defRPr sz="1200">
                <a:solidFill>
                  <a:schemeClr val="tx1"/>
                </a:solidFill>
                <a:latin typeface="Arial" pitchFamily="34" charset="0"/>
              </a:defRPr>
            </a:lvl6pPr>
            <a:lvl7pPr marL="2976563" indent="-228600" eaLnBrk="0" fontAlgn="base" hangingPunct="0">
              <a:spcBef>
                <a:spcPct val="30000"/>
              </a:spcBef>
              <a:spcAft>
                <a:spcPct val="0"/>
              </a:spcAft>
              <a:defRPr sz="1200">
                <a:solidFill>
                  <a:schemeClr val="tx1"/>
                </a:solidFill>
                <a:latin typeface="Arial" pitchFamily="34" charset="0"/>
              </a:defRPr>
            </a:lvl7pPr>
            <a:lvl8pPr marL="3433763" indent="-228600" eaLnBrk="0" fontAlgn="base" hangingPunct="0">
              <a:spcBef>
                <a:spcPct val="30000"/>
              </a:spcBef>
              <a:spcAft>
                <a:spcPct val="0"/>
              </a:spcAft>
              <a:defRPr sz="1200">
                <a:solidFill>
                  <a:schemeClr val="tx1"/>
                </a:solidFill>
                <a:latin typeface="Arial" pitchFamily="34" charset="0"/>
              </a:defRPr>
            </a:lvl8pPr>
            <a:lvl9pPr marL="3890963"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FC79C432-4694-4BB8-8F84-3CB37159CCAD}" type="slidenum">
              <a:rPr lang="en-GB" altLang="ko-KR" smtClean="0">
                <a:solidFill>
                  <a:prstClr val="black"/>
                </a:solidFill>
                <a:ea typeface="Gulim" pitchFamily="34" charset="-127"/>
              </a:rPr>
              <a:pPr>
                <a:spcBef>
                  <a:spcPct val="0"/>
                </a:spcBef>
              </a:pPr>
              <a:t>41</a:t>
            </a:fld>
            <a:endParaRPr lang="en-GB" altLang="ko-KR" smtClean="0">
              <a:solidFill>
                <a:prstClr val="black"/>
              </a:solidFill>
              <a:ea typeface="Gulim" pitchFamily="34" charset="-127"/>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itchFamily="34" charset="0"/>
              <a:ea typeface="Gulim" pitchFamily="34" charset="-127"/>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1FD84DDE-6DDC-4D2E-88EF-E70897C5DD0C}" type="slidenum">
              <a:rPr lang="en-GB" altLang="ko-KR" smtClean="0">
                <a:ea typeface="Gulim" pitchFamily="34" charset="-127"/>
              </a:rPr>
              <a:pPr>
                <a:spcBef>
                  <a:spcPct val="0"/>
                </a:spcBef>
              </a:pPr>
              <a:t>42</a:t>
            </a:fld>
            <a:endParaRPr lang="en-GB" altLang="ko-KR" smtClean="0">
              <a:ea typeface="Gulim" pitchFamily="34" charset="-127"/>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9828546B-3E4E-4059-AF43-0F63BE0C1276}" type="slidenum">
              <a:rPr lang="en-GB" altLang="ko-KR" smtClean="0">
                <a:ea typeface="Gulim" pitchFamily="34" charset="-127"/>
              </a:rPr>
              <a:pPr>
                <a:spcBef>
                  <a:spcPct val="0"/>
                </a:spcBef>
              </a:pPr>
              <a:t>43</a:t>
            </a:fld>
            <a:endParaRPr lang="en-GB" altLang="ko-KR" smtClean="0">
              <a:ea typeface="Gulim" pitchFamily="34" charset="-127"/>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A3E8F29A-E668-4061-AB96-DD53514A8D97}" type="slidenum">
              <a:rPr lang="en-GB" altLang="ko-KR" smtClean="0">
                <a:ea typeface="Gulim" pitchFamily="34" charset="-127"/>
              </a:rPr>
              <a:pPr>
                <a:spcBef>
                  <a:spcPct val="0"/>
                </a:spcBef>
              </a:pPr>
              <a:t>44</a:t>
            </a:fld>
            <a:endParaRPr lang="en-GB" altLang="ko-KR" smtClean="0">
              <a:ea typeface="Gulim" pitchFamily="34" charset="-127"/>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A3E8F29A-E668-4061-AB96-DD53514A8D97}" type="slidenum">
              <a:rPr lang="en-GB" altLang="ko-KR" smtClean="0">
                <a:ea typeface="Gulim" pitchFamily="34" charset="-127"/>
              </a:rPr>
              <a:pPr>
                <a:spcBef>
                  <a:spcPct val="0"/>
                </a:spcBef>
              </a:pPr>
              <a:t>45</a:t>
            </a:fld>
            <a:endParaRPr lang="en-GB" altLang="ko-KR" smtClean="0">
              <a:ea typeface="Gulim" pitchFamily="34" charset="-127"/>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A3E8F29A-E668-4061-AB96-DD53514A8D97}" type="slidenum">
              <a:rPr lang="en-GB" altLang="ko-KR" smtClean="0">
                <a:ea typeface="Gulim" pitchFamily="34" charset="-127"/>
              </a:rPr>
              <a:pPr>
                <a:spcBef>
                  <a:spcPct val="0"/>
                </a:spcBef>
              </a:pPr>
              <a:t>46</a:t>
            </a:fld>
            <a:endParaRPr lang="en-GB" altLang="ko-KR" smtClean="0">
              <a:ea typeface="Gulim" pitchFamily="34" charset="-127"/>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891DDFDE-C604-48F5-B05F-FAD3F8889528}" type="slidenum">
              <a:rPr lang="en-GB" altLang="ko-KR" smtClean="0">
                <a:ea typeface="Gulim" pitchFamily="34" charset="-127"/>
              </a:rPr>
              <a:pPr>
                <a:spcBef>
                  <a:spcPct val="0"/>
                </a:spcBef>
              </a:pPr>
              <a:t>47</a:t>
            </a:fld>
            <a:endParaRPr lang="en-GB" altLang="ko-KR" smtClean="0">
              <a:ea typeface="Gulim" pitchFamily="34" charset="-127"/>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4D204273-9E39-4C9A-A251-EF1633DCAA43}"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591192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ECCB0E66-A2AB-4353-A588-70B2A563AFF0}" type="slidenum">
              <a:rPr lang="en-GB" altLang="ko-KR" smtClean="0">
                <a:ea typeface="Gulim" pitchFamily="34" charset="-127"/>
              </a:rPr>
              <a:pPr>
                <a:spcBef>
                  <a:spcPct val="0"/>
                </a:spcBef>
              </a:pPr>
              <a:t>48</a:t>
            </a:fld>
            <a:endParaRPr lang="en-GB" altLang="ko-KR" smtClean="0">
              <a:ea typeface="Gulim" pitchFamily="34" charset="-127"/>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1380BB07-4238-4E34-B1B7-4A28CC92DD40}" type="slidenum">
              <a:rPr lang="en-GB" altLang="ko-KR" smtClean="0">
                <a:solidFill>
                  <a:srgbClr val="000000"/>
                </a:solidFill>
                <a:ea typeface="Gulim" pitchFamily="34" charset="-127"/>
              </a:rPr>
              <a:pPr>
                <a:spcBef>
                  <a:spcPct val="0"/>
                </a:spcBef>
              </a:pPr>
              <a:t>49</a:t>
            </a:fld>
            <a:endParaRPr lang="en-GB" altLang="ko-KR" smtClean="0">
              <a:solidFill>
                <a:srgbClr val="000000"/>
              </a:solidFill>
              <a:ea typeface="Gulim" pitchFamily="34" charset="-127"/>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1380BB07-4238-4E34-B1B7-4A28CC92DD40}" type="slidenum">
              <a:rPr lang="en-GB" altLang="ko-KR" smtClean="0">
                <a:solidFill>
                  <a:srgbClr val="000000"/>
                </a:solidFill>
                <a:ea typeface="Gulim" pitchFamily="34" charset="-127"/>
              </a:rPr>
              <a:pPr>
                <a:spcBef>
                  <a:spcPct val="0"/>
                </a:spcBef>
              </a:pPr>
              <a:t>50</a:t>
            </a:fld>
            <a:endParaRPr lang="en-GB" altLang="ko-KR" smtClean="0">
              <a:solidFill>
                <a:srgbClr val="000000"/>
              </a:solidFill>
              <a:ea typeface="Gulim" pitchFamily="34" charset="-127"/>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1538" indent="-285207">
              <a:defRPr sz="2400">
                <a:solidFill>
                  <a:schemeClr val="tx1"/>
                </a:solidFill>
                <a:latin typeface="Century Gothic" charset="0"/>
                <a:ea typeface="ＭＳ Ｐゴシック" charset="0"/>
              </a:defRPr>
            </a:lvl2pPr>
            <a:lvl3pPr marL="1140828" indent="-228166">
              <a:defRPr sz="2400">
                <a:solidFill>
                  <a:schemeClr val="tx1"/>
                </a:solidFill>
                <a:latin typeface="Century Gothic" charset="0"/>
                <a:ea typeface="ＭＳ Ｐゴシック" charset="0"/>
              </a:defRPr>
            </a:lvl3pPr>
            <a:lvl4pPr marL="1597160" indent="-228166">
              <a:defRPr sz="2400">
                <a:solidFill>
                  <a:schemeClr val="tx1"/>
                </a:solidFill>
                <a:latin typeface="Century Gothic" charset="0"/>
                <a:ea typeface="ＭＳ Ｐゴシック" charset="0"/>
              </a:defRPr>
            </a:lvl4pPr>
            <a:lvl5pPr marL="2053491" indent="-228166">
              <a:defRPr sz="2400">
                <a:solidFill>
                  <a:schemeClr val="tx1"/>
                </a:solidFill>
                <a:latin typeface="Century Gothic" charset="0"/>
                <a:ea typeface="ＭＳ Ｐゴシック" charset="0"/>
              </a:defRPr>
            </a:lvl5pPr>
            <a:lvl6pPr marL="2509822" indent="-228166" eaLnBrk="0" fontAlgn="base" hangingPunct="0">
              <a:spcBef>
                <a:spcPct val="0"/>
              </a:spcBef>
              <a:spcAft>
                <a:spcPct val="0"/>
              </a:spcAft>
              <a:defRPr sz="2400">
                <a:solidFill>
                  <a:schemeClr val="tx1"/>
                </a:solidFill>
                <a:latin typeface="Century Gothic" charset="0"/>
                <a:ea typeface="ＭＳ Ｐゴシック" charset="0"/>
              </a:defRPr>
            </a:lvl6pPr>
            <a:lvl7pPr marL="2966154" indent="-228166" eaLnBrk="0" fontAlgn="base" hangingPunct="0">
              <a:spcBef>
                <a:spcPct val="0"/>
              </a:spcBef>
              <a:spcAft>
                <a:spcPct val="0"/>
              </a:spcAft>
              <a:defRPr sz="2400">
                <a:solidFill>
                  <a:schemeClr val="tx1"/>
                </a:solidFill>
                <a:latin typeface="Century Gothic" charset="0"/>
                <a:ea typeface="ＭＳ Ｐゴシック" charset="0"/>
              </a:defRPr>
            </a:lvl7pPr>
            <a:lvl8pPr marL="3422485" indent="-228166" eaLnBrk="0" fontAlgn="base" hangingPunct="0">
              <a:spcBef>
                <a:spcPct val="0"/>
              </a:spcBef>
              <a:spcAft>
                <a:spcPct val="0"/>
              </a:spcAft>
              <a:defRPr sz="2400">
                <a:solidFill>
                  <a:schemeClr val="tx1"/>
                </a:solidFill>
                <a:latin typeface="Century Gothic" charset="0"/>
                <a:ea typeface="ＭＳ Ｐゴシック" charset="0"/>
              </a:defRPr>
            </a:lvl8pPr>
            <a:lvl9pPr marL="3878816" indent="-228166" eaLnBrk="0" fontAlgn="base" hangingPunct="0">
              <a:spcBef>
                <a:spcPct val="0"/>
              </a:spcBef>
              <a:spcAft>
                <a:spcPct val="0"/>
              </a:spcAft>
              <a:defRPr sz="2400">
                <a:solidFill>
                  <a:schemeClr val="tx1"/>
                </a:solidFill>
                <a:latin typeface="Century Gothic" charset="0"/>
                <a:ea typeface="ＭＳ Ｐゴシック" charset="0"/>
              </a:defRPr>
            </a:lvl9pPr>
          </a:lstStyle>
          <a:p>
            <a:fld id="{67ACCEFA-2DFA-FA41-81C5-9D532B4011A0}" type="slidenum">
              <a:rPr lang="en-GB" sz="1200">
                <a:latin typeface="Arial" charset="0"/>
              </a:rPr>
              <a:pPr/>
              <a:t>5</a:t>
            </a:fld>
            <a:endParaRPr lang="en-GB" sz="1200">
              <a:latin typeface="Arial" charset="0"/>
            </a:endParaRPr>
          </a:p>
        </p:txBody>
      </p:sp>
      <p:sp>
        <p:nvSpPr>
          <p:cNvPr id="215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81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1538" indent="-285207">
              <a:defRPr sz="2400">
                <a:solidFill>
                  <a:schemeClr val="tx1"/>
                </a:solidFill>
                <a:latin typeface="Century Gothic" charset="0"/>
                <a:ea typeface="ＭＳ Ｐゴシック" charset="0"/>
              </a:defRPr>
            </a:lvl2pPr>
            <a:lvl3pPr marL="1140828" indent="-228166">
              <a:defRPr sz="2400">
                <a:solidFill>
                  <a:schemeClr val="tx1"/>
                </a:solidFill>
                <a:latin typeface="Century Gothic" charset="0"/>
                <a:ea typeface="ＭＳ Ｐゴシック" charset="0"/>
              </a:defRPr>
            </a:lvl3pPr>
            <a:lvl4pPr marL="1597160" indent="-228166">
              <a:defRPr sz="2400">
                <a:solidFill>
                  <a:schemeClr val="tx1"/>
                </a:solidFill>
                <a:latin typeface="Century Gothic" charset="0"/>
                <a:ea typeface="ＭＳ Ｐゴシック" charset="0"/>
              </a:defRPr>
            </a:lvl4pPr>
            <a:lvl5pPr marL="2053491" indent="-228166">
              <a:defRPr sz="2400">
                <a:solidFill>
                  <a:schemeClr val="tx1"/>
                </a:solidFill>
                <a:latin typeface="Century Gothic" charset="0"/>
                <a:ea typeface="ＭＳ Ｐゴシック" charset="0"/>
              </a:defRPr>
            </a:lvl5pPr>
            <a:lvl6pPr marL="2509822" indent="-228166" eaLnBrk="0" fontAlgn="base" hangingPunct="0">
              <a:spcBef>
                <a:spcPct val="0"/>
              </a:spcBef>
              <a:spcAft>
                <a:spcPct val="0"/>
              </a:spcAft>
              <a:defRPr sz="2400">
                <a:solidFill>
                  <a:schemeClr val="tx1"/>
                </a:solidFill>
                <a:latin typeface="Century Gothic" charset="0"/>
                <a:ea typeface="ＭＳ Ｐゴシック" charset="0"/>
              </a:defRPr>
            </a:lvl6pPr>
            <a:lvl7pPr marL="2966154" indent="-228166" eaLnBrk="0" fontAlgn="base" hangingPunct="0">
              <a:spcBef>
                <a:spcPct val="0"/>
              </a:spcBef>
              <a:spcAft>
                <a:spcPct val="0"/>
              </a:spcAft>
              <a:defRPr sz="2400">
                <a:solidFill>
                  <a:schemeClr val="tx1"/>
                </a:solidFill>
                <a:latin typeface="Century Gothic" charset="0"/>
                <a:ea typeface="ＭＳ Ｐゴシック" charset="0"/>
              </a:defRPr>
            </a:lvl7pPr>
            <a:lvl8pPr marL="3422485" indent="-228166" eaLnBrk="0" fontAlgn="base" hangingPunct="0">
              <a:spcBef>
                <a:spcPct val="0"/>
              </a:spcBef>
              <a:spcAft>
                <a:spcPct val="0"/>
              </a:spcAft>
              <a:defRPr sz="2400">
                <a:solidFill>
                  <a:schemeClr val="tx1"/>
                </a:solidFill>
                <a:latin typeface="Century Gothic" charset="0"/>
                <a:ea typeface="ＭＳ Ｐゴシック" charset="0"/>
              </a:defRPr>
            </a:lvl8pPr>
            <a:lvl9pPr marL="3878816" indent="-228166" eaLnBrk="0" fontAlgn="base" hangingPunct="0">
              <a:spcBef>
                <a:spcPct val="0"/>
              </a:spcBef>
              <a:spcAft>
                <a:spcPct val="0"/>
              </a:spcAft>
              <a:defRPr sz="2400">
                <a:solidFill>
                  <a:schemeClr val="tx1"/>
                </a:solidFill>
                <a:latin typeface="Century Gothic" charset="0"/>
                <a:ea typeface="ＭＳ Ｐゴシック" charset="0"/>
              </a:defRPr>
            </a:lvl9pPr>
          </a:lstStyle>
          <a:p>
            <a:fld id="{67ACCEFA-2DFA-FA41-81C5-9D532B4011A0}" type="slidenum">
              <a:rPr lang="en-GB" sz="1200">
                <a:latin typeface="Arial" charset="0"/>
              </a:rPr>
              <a:pPr/>
              <a:t>6</a:t>
            </a:fld>
            <a:endParaRPr lang="en-GB" sz="1200">
              <a:latin typeface="Arial" charset="0"/>
            </a:endParaRPr>
          </a:p>
        </p:txBody>
      </p:sp>
      <p:sp>
        <p:nvSpPr>
          <p:cNvPr id="215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81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1538" indent="-285207">
              <a:defRPr sz="2400">
                <a:solidFill>
                  <a:schemeClr val="tx1"/>
                </a:solidFill>
                <a:latin typeface="Century Gothic" charset="0"/>
                <a:ea typeface="ＭＳ Ｐゴシック" charset="0"/>
              </a:defRPr>
            </a:lvl2pPr>
            <a:lvl3pPr marL="1140828" indent="-228166">
              <a:defRPr sz="2400">
                <a:solidFill>
                  <a:schemeClr val="tx1"/>
                </a:solidFill>
                <a:latin typeface="Century Gothic" charset="0"/>
                <a:ea typeface="ＭＳ Ｐゴシック" charset="0"/>
              </a:defRPr>
            </a:lvl3pPr>
            <a:lvl4pPr marL="1597160" indent="-228166">
              <a:defRPr sz="2400">
                <a:solidFill>
                  <a:schemeClr val="tx1"/>
                </a:solidFill>
                <a:latin typeface="Century Gothic" charset="0"/>
                <a:ea typeface="ＭＳ Ｐゴシック" charset="0"/>
              </a:defRPr>
            </a:lvl4pPr>
            <a:lvl5pPr marL="2053491" indent="-228166">
              <a:defRPr sz="2400">
                <a:solidFill>
                  <a:schemeClr val="tx1"/>
                </a:solidFill>
                <a:latin typeface="Century Gothic" charset="0"/>
                <a:ea typeface="ＭＳ Ｐゴシック" charset="0"/>
              </a:defRPr>
            </a:lvl5pPr>
            <a:lvl6pPr marL="2509822" indent="-228166" eaLnBrk="0" fontAlgn="base" hangingPunct="0">
              <a:spcBef>
                <a:spcPct val="0"/>
              </a:spcBef>
              <a:spcAft>
                <a:spcPct val="0"/>
              </a:spcAft>
              <a:defRPr sz="2400">
                <a:solidFill>
                  <a:schemeClr val="tx1"/>
                </a:solidFill>
                <a:latin typeface="Century Gothic" charset="0"/>
                <a:ea typeface="ＭＳ Ｐゴシック" charset="0"/>
              </a:defRPr>
            </a:lvl6pPr>
            <a:lvl7pPr marL="2966154" indent="-228166" eaLnBrk="0" fontAlgn="base" hangingPunct="0">
              <a:spcBef>
                <a:spcPct val="0"/>
              </a:spcBef>
              <a:spcAft>
                <a:spcPct val="0"/>
              </a:spcAft>
              <a:defRPr sz="2400">
                <a:solidFill>
                  <a:schemeClr val="tx1"/>
                </a:solidFill>
                <a:latin typeface="Century Gothic" charset="0"/>
                <a:ea typeface="ＭＳ Ｐゴシック" charset="0"/>
              </a:defRPr>
            </a:lvl7pPr>
            <a:lvl8pPr marL="3422485" indent="-228166" eaLnBrk="0" fontAlgn="base" hangingPunct="0">
              <a:spcBef>
                <a:spcPct val="0"/>
              </a:spcBef>
              <a:spcAft>
                <a:spcPct val="0"/>
              </a:spcAft>
              <a:defRPr sz="2400">
                <a:solidFill>
                  <a:schemeClr val="tx1"/>
                </a:solidFill>
                <a:latin typeface="Century Gothic" charset="0"/>
                <a:ea typeface="ＭＳ Ｐゴシック" charset="0"/>
              </a:defRPr>
            </a:lvl8pPr>
            <a:lvl9pPr marL="3878816" indent="-228166" eaLnBrk="0" fontAlgn="base" hangingPunct="0">
              <a:spcBef>
                <a:spcPct val="0"/>
              </a:spcBef>
              <a:spcAft>
                <a:spcPct val="0"/>
              </a:spcAft>
              <a:defRPr sz="2400">
                <a:solidFill>
                  <a:schemeClr val="tx1"/>
                </a:solidFill>
                <a:latin typeface="Century Gothic" charset="0"/>
                <a:ea typeface="ＭＳ Ｐゴシック" charset="0"/>
              </a:defRPr>
            </a:lvl9pPr>
          </a:lstStyle>
          <a:p>
            <a:fld id="{67ACCEFA-2DFA-FA41-81C5-9D532B4011A0}" type="slidenum">
              <a:rPr lang="en-GB" sz="1200">
                <a:latin typeface="Arial" charset="0"/>
              </a:rPr>
              <a:pPr/>
              <a:t>7</a:t>
            </a:fld>
            <a:endParaRPr lang="en-GB" sz="1200">
              <a:latin typeface="Arial" charset="0"/>
            </a:endParaRPr>
          </a:p>
        </p:txBody>
      </p:sp>
      <p:sp>
        <p:nvSpPr>
          <p:cNvPr id="215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81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pitchFamily="34" charset="0"/>
              </a:defRPr>
            </a:lvl1pPr>
            <a:lvl2pPr marL="743990" indent="-286150" eaLnBrk="0" hangingPunct="0">
              <a:defRPr sz="2400">
                <a:solidFill>
                  <a:schemeClr val="tx1"/>
                </a:solidFill>
                <a:latin typeface="Century Gothic" pitchFamily="34" charset="0"/>
              </a:defRPr>
            </a:lvl2pPr>
            <a:lvl3pPr marL="1144600" indent="-228920" eaLnBrk="0" hangingPunct="0">
              <a:defRPr sz="2400">
                <a:solidFill>
                  <a:schemeClr val="tx1"/>
                </a:solidFill>
                <a:latin typeface="Century Gothic" pitchFamily="34" charset="0"/>
              </a:defRPr>
            </a:lvl3pPr>
            <a:lvl4pPr marL="1602440" indent="-228920" eaLnBrk="0" hangingPunct="0">
              <a:defRPr sz="2400">
                <a:solidFill>
                  <a:schemeClr val="tx1"/>
                </a:solidFill>
                <a:latin typeface="Century Gothic" pitchFamily="34" charset="0"/>
              </a:defRPr>
            </a:lvl4pPr>
            <a:lvl5pPr marL="2060280" indent="-228920" eaLnBrk="0" hangingPunct="0">
              <a:defRPr sz="2400">
                <a:solidFill>
                  <a:schemeClr val="tx1"/>
                </a:solidFill>
                <a:latin typeface="Century Gothic" pitchFamily="34" charset="0"/>
              </a:defRPr>
            </a:lvl5pPr>
            <a:lvl6pPr marL="2518120" indent="-228920" eaLnBrk="0" fontAlgn="base" hangingPunct="0">
              <a:spcBef>
                <a:spcPct val="0"/>
              </a:spcBef>
              <a:spcAft>
                <a:spcPct val="0"/>
              </a:spcAft>
              <a:defRPr sz="2400">
                <a:solidFill>
                  <a:schemeClr val="tx1"/>
                </a:solidFill>
                <a:latin typeface="Century Gothic" pitchFamily="34" charset="0"/>
              </a:defRPr>
            </a:lvl6pPr>
            <a:lvl7pPr marL="2975961" indent="-228920" eaLnBrk="0" fontAlgn="base" hangingPunct="0">
              <a:spcBef>
                <a:spcPct val="0"/>
              </a:spcBef>
              <a:spcAft>
                <a:spcPct val="0"/>
              </a:spcAft>
              <a:defRPr sz="2400">
                <a:solidFill>
                  <a:schemeClr val="tx1"/>
                </a:solidFill>
                <a:latin typeface="Century Gothic" pitchFamily="34" charset="0"/>
              </a:defRPr>
            </a:lvl7pPr>
            <a:lvl8pPr marL="3433801" indent="-228920" eaLnBrk="0" fontAlgn="base" hangingPunct="0">
              <a:spcBef>
                <a:spcPct val="0"/>
              </a:spcBef>
              <a:spcAft>
                <a:spcPct val="0"/>
              </a:spcAft>
              <a:defRPr sz="2400">
                <a:solidFill>
                  <a:schemeClr val="tx1"/>
                </a:solidFill>
                <a:latin typeface="Century Gothic" pitchFamily="34" charset="0"/>
              </a:defRPr>
            </a:lvl8pPr>
            <a:lvl9pPr marL="3891641" indent="-228920" eaLnBrk="0" fontAlgn="base" hangingPunct="0">
              <a:spcBef>
                <a:spcPct val="0"/>
              </a:spcBef>
              <a:spcAft>
                <a:spcPct val="0"/>
              </a:spcAft>
              <a:defRPr sz="2400">
                <a:solidFill>
                  <a:schemeClr val="tx1"/>
                </a:solidFill>
                <a:latin typeface="Century Gothic" pitchFamily="34" charset="0"/>
              </a:defRPr>
            </a:lvl9pPr>
          </a:lstStyle>
          <a:p>
            <a:fld id="{D64D8C62-A3A3-46D1-AB18-3869EAB870E2}" type="slidenum">
              <a:rPr lang="en-GB" altLang="ko-KR" sz="1200">
                <a:latin typeface="Arial" pitchFamily="34" charset="0"/>
                <a:ea typeface="Gulim" pitchFamily="34" charset="-127"/>
              </a:rPr>
              <a:pPr/>
              <a:t>8</a:t>
            </a:fld>
            <a:endParaRPr lang="en-GB" altLang="ko-KR" sz="1200">
              <a:latin typeface="Arial" pitchFamily="34" charset="0"/>
              <a:ea typeface="Gulim" pitchFamily="34" charset="-127"/>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itchFamily="34" charset="0"/>
              <a:ea typeface="Gulim" pitchFamily="34"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4538" indent="-285750" eaLnBrk="0" hangingPunct="0">
              <a:spcBef>
                <a:spcPct val="30000"/>
              </a:spcBef>
              <a:defRPr sz="1200">
                <a:solidFill>
                  <a:schemeClr val="tx1"/>
                </a:solidFill>
                <a:latin typeface="Arial" pitchFamily="34" charset="0"/>
              </a:defRPr>
            </a:lvl2pPr>
            <a:lvl3pPr marL="1146175" indent="-228600" eaLnBrk="0" hangingPunct="0">
              <a:spcBef>
                <a:spcPct val="30000"/>
              </a:spcBef>
              <a:defRPr sz="1200">
                <a:solidFill>
                  <a:schemeClr val="tx1"/>
                </a:solidFill>
                <a:latin typeface="Arial" pitchFamily="34" charset="0"/>
              </a:defRPr>
            </a:lvl3pPr>
            <a:lvl4pPr marL="1603375" indent="-228600" eaLnBrk="0" hangingPunct="0">
              <a:spcBef>
                <a:spcPct val="30000"/>
              </a:spcBef>
              <a:defRPr sz="1200">
                <a:solidFill>
                  <a:schemeClr val="tx1"/>
                </a:solidFill>
                <a:latin typeface="Arial" pitchFamily="34" charset="0"/>
              </a:defRPr>
            </a:lvl4pPr>
            <a:lvl5pPr marL="2062163" indent="-228600" eaLnBrk="0" hangingPunct="0">
              <a:spcBef>
                <a:spcPct val="30000"/>
              </a:spcBef>
              <a:defRPr sz="1200">
                <a:solidFill>
                  <a:schemeClr val="tx1"/>
                </a:solidFill>
                <a:latin typeface="Arial" pitchFamily="34" charset="0"/>
              </a:defRPr>
            </a:lvl5pPr>
            <a:lvl6pPr marL="2519363" indent="-228600" eaLnBrk="0" fontAlgn="base" hangingPunct="0">
              <a:spcBef>
                <a:spcPct val="30000"/>
              </a:spcBef>
              <a:spcAft>
                <a:spcPct val="0"/>
              </a:spcAft>
              <a:defRPr sz="1200">
                <a:solidFill>
                  <a:schemeClr val="tx1"/>
                </a:solidFill>
                <a:latin typeface="Arial" pitchFamily="34" charset="0"/>
              </a:defRPr>
            </a:lvl6pPr>
            <a:lvl7pPr marL="2976563" indent="-228600" eaLnBrk="0" fontAlgn="base" hangingPunct="0">
              <a:spcBef>
                <a:spcPct val="30000"/>
              </a:spcBef>
              <a:spcAft>
                <a:spcPct val="0"/>
              </a:spcAft>
              <a:defRPr sz="1200">
                <a:solidFill>
                  <a:schemeClr val="tx1"/>
                </a:solidFill>
                <a:latin typeface="Arial" pitchFamily="34" charset="0"/>
              </a:defRPr>
            </a:lvl7pPr>
            <a:lvl8pPr marL="3433763" indent="-228600" eaLnBrk="0" fontAlgn="base" hangingPunct="0">
              <a:spcBef>
                <a:spcPct val="30000"/>
              </a:spcBef>
              <a:spcAft>
                <a:spcPct val="0"/>
              </a:spcAft>
              <a:defRPr sz="1200">
                <a:solidFill>
                  <a:schemeClr val="tx1"/>
                </a:solidFill>
                <a:latin typeface="Arial" pitchFamily="34" charset="0"/>
              </a:defRPr>
            </a:lvl8pPr>
            <a:lvl9pPr marL="3890963"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D2F89CE8-74A8-4576-BA70-242B7F4575AD}" type="slidenum">
              <a:rPr lang="en-GB" altLang="ko-KR" smtClean="0">
                <a:ea typeface="Gulim" pitchFamily="34" charset="-127"/>
              </a:rPr>
              <a:pPr>
                <a:spcBef>
                  <a:spcPct val="0"/>
                </a:spcBef>
              </a:pPr>
              <a:t>9</a:t>
            </a:fld>
            <a:endParaRPr lang="en-GB" altLang="ko-KR" smtClean="0">
              <a:ea typeface="Gulim" pitchFamily="34" charset="-127"/>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itchFamily="34" charset="0"/>
              <a:ea typeface="Gulim"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제목 슬라이드">
    <p:spTree>
      <p:nvGrpSpPr>
        <p:cNvPr id="1" name=""/>
        <p:cNvGrpSpPr/>
        <p:nvPr/>
      </p:nvGrpSpPr>
      <p:grpSpPr>
        <a:xfrm>
          <a:off x="0" y="0"/>
          <a:ext cx="0" cy="0"/>
          <a:chOff x="0" y="0"/>
          <a:chExt cx="0" cy="0"/>
        </a:xfrm>
      </p:grpSpPr>
      <p:sp>
        <p:nvSpPr>
          <p:cNvPr id="4" name="Line 4"/>
          <p:cNvSpPr>
            <a:spLocks noChangeShapeType="1"/>
          </p:cNvSpPr>
          <p:nvPr/>
        </p:nvSpPr>
        <p:spPr bwMode="auto">
          <a:xfrm>
            <a:off x="0" y="692150"/>
            <a:ext cx="9144000" cy="0"/>
          </a:xfrm>
          <a:prstGeom prst="line">
            <a:avLst/>
          </a:prstGeom>
          <a:noFill/>
          <a:ln w="15875">
            <a:solidFill>
              <a:srgbClr val="969696"/>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5" name="Picture 5" descr="PowerPoint_Graph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8458200" y="6477000"/>
            <a:ext cx="585788" cy="214313"/>
          </a:xfrm>
          <a:prstGeom prst="rect">
            <a:avLst/>
          </a:prstGeom>
          <a:noFill/>
          <a:ln>
            <a:noFill/>
          </a:ln>
          <a:extLst/>
        </p:spPr>
        <p:txBody>
          <a:bodyPr>
            <a:spAutoFit/>
          </a:bodyPr>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spcBef>
                <a:spcPct val="50000"/>
              </a:spcBef>
              <a:defRPr/>
            </a:pPr>
            <a:r>
              <a:rPr lang="en-GB" altLang="ko-KR" sz="800" smtClean="0">
                <a:latin typeface="Arial" pitchFamily="34" charset="0"/>
                <a:ea typeface="굴림"/>
                <a:cs typeface="굴림"/>
              </a:rPr>
              <a:t>Page </a:t>
            </a:r>
            <a:fld id="{EFC53E29-DD70-42DE-9AAA-268C66190A0F}" type="slidenum">
              <a:rPr lang="en-GB" altLang="ko-KR" sz="800" smtClean="0">
                <a:latin typeface="Arial" pitchFamily="34" charset="0"/>
                <a:ea typeface="굴림"/>
                <a:cs typeface="굴림"/>
              </a:rPr>
              <a:pPr>
                <a:spcBef>
                  <a:spcPct val="50000"/>
                </a:spcBef>
                <a:defRPr/>
              </a:pPr>
              <a:t>‹#›</a:t>
            </a:fld>
            <a:endParaRPr lang="en-GB" altLang="ko-KR" sz="800" smtClean="0">
              <a:latin typeface="Arial" pitchFamily="34" charset="0"/>
              <a:ea typeface="굴림"/>
              <a:cs typeface="굴림"/>
            </a:endParaRP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 name="Title 7"/>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737479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13777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73838" y="609600"/>
            <a:ext cx="2000250" cy="54864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573088" y="609600"/>
            <a:ext cx="5848350" cy="54864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047283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573088" y="609600"/>
            <a:ext cx="8001000" cy="914400"/>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573088" y="1752600"/>
            <a:ext cx="3924300" cy="4343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9788" y="1752600"/>
            <a:ext cx="3924300" cy="4343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917286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573088" y="609600"/>
            <a:ext cx="8001000" cy="5486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2161467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제목, 내용 및 텍스트">
    <p:spTree>
      <p:nvGrpSpPr>
        <p:cNvPr id="1" name=""/>
        <p:cNvGrpSpPr/>
        <p:nvPr/>
      </p:nvGrpSpPr>
      <p:grpSpPr>
        <a:xfrm>
          <a:off x="0" y="0"/>
          <a:ext cx="0" cy="0"/>
          <a:chOff x="0" y="0"/>
          <a:chExt cx="0" cy="0"/>
        </a:xfrm>
      </p:grpSpPr>
      <p:sp>
        <p:nvSpPr>
          <p:cNvPr id="2" name="제목 1"/>
          <p:cNvSpPr>
            <a:spLocks noGrp="1"/>
          </p:cNvSpPr>
          <p:nvPr>
            <p:ph type="title"/>
          </p:nvPr>
        </p:nvSpPr>
        <p:spPr>
          <a:xfrm>
            <a:off x="573088" y="609600"/>
            <a:ext cx="8001000" cy="914400"/>
          </a:xfr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573088" y="1752600"/>
            <a:ext cx="3924300" cy="4343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649788" y="1752600"/>
            <a:ext cx="3924300" cy="4343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2504694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 caption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16416" y="6520260"/>
            <a:ext cx="693440" cy="365125"/>
          </a:xfrm>
          <a:prstGeom prst="rect">
            <a:avLst/>
          </a:prstGeom>
        </p:spPr>
        <p:txBody>
          <a:bodyPr/>
          <a:lstStyle/>
          <a:p>
            <a:fld id="{0B55C215-7F9A-4AB7-8398-183B47447BCF}" type="slidenum">
              <a:rPr lang="en-US" smtClean="0"/>
              <a:pPr/>
              <a:t>‹#›</a:t>
            </a:fld>
            <a:endParaRPr lang="en-US" dirty="0"/>
          </a:p>
        </p:txBody>
      </p:sp>
      <p:sp>
        <p:nvSpPr>
          <p:cNvPr id="7" name="Title Placeholder 1"/>
          <p:cNvSpPr>
            <a:spLocks noGrp="1"/>
          </p:cNvSpPr>
          <p:nvPr>
            <p:ph type="title"/>
          </p:nvPr>
        </p:nvSpPr>
        <p:spPr>
          <a:xfrm>
            <a:off x="323528" y="250969"/>
            <a:ext cx="6336704" cy="451406"/>
          </a:xfrm>
          <a:prstGeom prst="rect">
            <a:avLst/>
          </a:prstGeom>
        </p:spPr>
        <p:txBody>
          <a:bodyPr vert="horz" lIns="91440" tIns="45720" rIns="91440" bIns="45720" rtlCol="0" anchor="ctr">
            <a:spAutoFit/>
          </a:bodyPr>
          <a:lstStyle/>
          <a:p>
            <a:r>
              <a:rPr lang="en-US" smtClean="0"/>
              <a:t>Click to edit Master title style</a:t>
            </a:r>
            <a:endParaRPr lang="en-US" dirty="0"/>
          </a:p>
        </p:txBody>
      </p:sp>
      <p:sp>
        <p:nvSpPr>
          <p:cNvPr id="9" name="Text Placeholder 8"/>
          <p:cNvSpPr>
            <a:spLocks noGrp="1"/>
          </p:cNvSpPr>
          <p:nvPr>
            <p:ph type="body" sz="quarter" idx="13"/>
          </p:nvPr>
        </p:nvSpPr>
        <p:spPr>
          <a:xfrm>
            <a:off x="323850" y="1268289"/>
            <a:ext cx="8424863" cy="446276"/>
          </a:xfrm>
        </p:spPr>
        <p:txBody>
          <a:bodyPr>
            <a:spAutoFit/>
          </a:bodyPr>
          <a:lstStyle>
            <a:lvl1pPr>
              <a:defRPr sz="2300" b="1">
                <a:solidFill>
                  <a:schemeClr val="tx2"/>
                </a:solidFill>
              </a:defRPr>
            </a:lvl1pPr>
          </a:lstStyle>
          <a:p>
            <a:pPr lvl="0"/>
            <a:r>
              <a:rPr lang="en-US" smtClean="0"/>
              <a:t>Click to edit Master text styles</a:t>
            </a:r>
          </a:p>
        </p:txBody>
      </p:sp>
      <p:sp>
        <p:nvSpPr>
          <p:cNvPr id="12" name="Text Placeholder 11"/>
          <p:cNvSpPr>
            <a:spLocks noGrp="1"/>
          </p:cNvSpPr>
          <p:nvPr>
            <p:ph type="body" sz="quarter" idx="15" hasCustomPrompt="1"/>
          </p:nvPr>
        </p:nvSpPr>
        <p:spPr>
          <a:xfrm>
            <a:off x="4716463" y="5792633"/>
            <a:ext cx="4032000" cy="307777"/>
          </a:xfrm>
        </p:spPr>
        <p:txBody>
          <a:bodyPr wrap="square" anchor="t">
            <a:spAutoFit/>
          </a:bodyPr>
          <a:lstStyle>
            <a:lvl1pPr>
              <a:defRPr sz="1400" i="1">
                <a:solidFill>
                  <a:schemeClr val="accent2">
                    <a:lumMod val="50000"/>
                  </a:schemeClr>
                </a:solidFill>
              </a:defRPr>
            </a:lvl1pPr>
            <a:lvl2pPr algn="l">
              <a:buNone/>
              <a:defRPr sz="1800" baseline="0"/>
            </a:lvl2pPr>
          </a:lstStyle>
          <a:p>
            <a:pPr lvl="0"/>
            <a:r>
              <a:rPr lang="en-GB" dirty="0" smtClean="0"/>
              <a:t>Caption text</a:t>
            </a:r>
            <a:endParaRPr lang="en-US" dirty="0"/>
          </a:p>
        </p:txBody>
      </p:sp>
      <p:sp>
        <p:nvSpPr>
          <p:cNvPr id="13" name="Content Placeholder 10"/>
          <p:cNvSpPr>
            <a:spLocks noGrp="1"/>
          </p:cNvSpPr>
          <p:nvPr>
            <p:ph sz="quarter" idx="16"/>
          </p:nvPr>
        </p:nvSpPr>
        <p:spPr>
          <a:xfrm>
            <a:off x="323726" y="1916113"/>
            <a:ext cx="4032250" cy="1528624"/>
          </a:xfrm>
        </p:spPr>
        <p:txBody>
          <a:bodyPr>
            <a:spAutoFit/>
          </a:bodyPr>
          <a:lstStyle>
            <a:lvl1pPr indent="-180000">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0"/>
          <p:cNvSpPr>
            <a:spLocks noGrp="1"/>
          </p:cNvSpPr>
          <p:nvPr>
            <p:ph sz="quarter" idx="17"/>
          </p:nvPr>
        </p:nvSpPr>
        <p:spPr>
          <a:xfrm>
            <a:off x="4716016" y="1916833"/>
            <a:ext cx="4032250" cy="1528624"/>
          </a:xfrm>
        </p:spPr>
        <p:txBody>
          <a:bodyPr>
            <a:spAutoFit/>
          </a:bodyPr>
          <a:lstStyle>
            <a:lvl1pPr indent="-180000">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1"/>
          <p:cNvSpPr>
            <a:spLocks noGrp="1"/>
          </p:cNvSpPr>
          <p:nvPr>
            <p:ph type="body" sz="quarter" idx="18" hasCustomPrompt="1"/>
          </p:nvPr>
        </p:nvSpPr>
        <p:spPr>
          <a:xfrm>
            <a:off x="323528" y="5805264"/>
            <a:ext cx="4032000" cy="307777"/>
          </a:xfrm>
        </p:spPr>
        <p:txBody>
          <a:bodyPr wrap="square" anchor="t">
            <a:spAutoFit/>
          </a:bodyPr>
          <a:lstStyle>
            <a:lvl1pPr>
              <a:defRPr sz="1400" i="1">
                <a:solidFill>
                  <a:schemeClr val="accent2">
                    <a:lumMod val="50000"/>
                  </a:schemeClr>
                </a:solidFill>
              </a:defRPr>
            </a:lvl1pPr>
            <a:lvl2pPr algn="l">
              <a:buNone/>
              <a:defRPr sz="1800" baseline="0"/>
            </a:lvl2pPr>
          </a:lstStyle>
          <a:p>
            <a:pPr lvl="0"/>
            <a:r>
              <a:rPr lang="en-GB" dirty="0" smtClean="0"/>
              <a:t>Caption text</a:t>
            </a:r>
            <a:endParaRPr lang="en-US" dirty="0"/>
          </a:p>
        </p:txBody>
      </p:sp>
    </p:spTree>
    <p:extLst>
      <p:ext uri="{BB962C8B-B14F-4D97-AF65-F5344CB8AC3E}">
        <p14:creationId xmlns:p14="http://schemas.microsoft.com/office/powerpoint/2010/main" val="366368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0" y="476250"/>
            <a:ext cx="9144000" cy="0"/>
          </a:xfrm>
          <a:prstGeom prst="line">
            <a:avLst/>
          </a:prstGeom>
          <a:noFill/>
          <a:ln w="15875">
            <a:solidFill>
              <a:srgbClr val="969696"/>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5" name="Picture 5" descr="PowerPoint_Graph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6"/>
          <p:cNvSpPr txBox="1">
            <a:spLocks noChangeArrowheads="1"/>
          </p:cNvSpPr>
          <p:nvPr userDrawn="1"/>
        </p:nvSpPr>
        <p:spPr bwMode="auto">
          <a:xfrm>
            <a:off x="8458200" y="6438900"/>
            <a:ext cx="585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spcBef>
                <a:spcPct val="50000"/>
              </a:spcBef>
              <a:defRPr/>
            </a:pPr>
            <a:r>
              <a:rPr lang="en-GB" sz="1000" dirty="0" smtClean="0">
                <a:solidFill>
                  <a:srgbClr val="002060"/>
                </a:solidFill>
                <a:latin typeface="Garamond" pitchFamily="18" charset="0"/>
              </a:rPr>
              <a:t>Page </a:t>
            </a:r>
            <a:fld id="{60B6CFCB-733D-412B-82E9-B790A2ED6EAB}" type="slidenum">
              <a:rPr lang="en-GB" sz="1000" smtClean="0">
                <a:solidFill>
                  <a:srgbClr val="002060"/>
                </a:solidFill>
                <a:latin typeface="Garamond" pitchFamily="18" charset="0"/>
              </a:rPr>
              <a:pPr>
                <a:spcBef>
                  <a:spcPct val="50000"/>
                </a:spcBef>
                <a:defRPr/>
              </a:pPr>
              <a:t>‹#›</a:t>
            </a:fld>
            <a:endParaRPr lang="en-GB" sz="1000" dirty="0" smtClean="0">
              <a:solidFill>
                <a:srgbClr val="002060"/>
              </a:solidFill>
              <a:latin typeface="Garamond" pitchFamily="18" charset="0"/>
            </a:endParaRPr>
          </a:p>
        </p:txBody>
      </p:sp>
      <p:sp>
        <p:nvSpPr>
          <p:cNvPr id="7" name="Text Box 15"/>
          <p:cNvSpPr txBox="1">
            <a:spLocks noChangeArrowheads="1"/>
          </p:cNvSpPr>
          <p:nvPr userDrawn="1"/>
        </p:nvSpPr>
        <p:spPr bwMode="auto">
          <a:xfrm>
            <a:off x="2627784" y="6351132"/>
            <a:ext cx="5678016" cy="246221"/>
          </a:xfrm>
          <a:prstGeom prst="rect">
            <a:avLst/>
          </a:prstGeom>
          <a:noFill/>
          <a:ln w="9525">
            <a:noFill/>
            <a:miter lim="800000"/>
            <a:headEnd/>
            <a:tailEnd/>
          </a:ln>
          <a:effectLst/>
        </p:spPr>
        <p:txBody>
          <a:bodyPr wrap="square">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ctr"/>
            <a:r>
              <a:rPr lang="en-GB" sz="1000" b="1" dirty="0" smtClean="0">
                <a:latin typeface="Arial" panose="020B0604020202020204" pitchFamily="34" charset="0"/>
                <a:cs typeface="Arial" panose="020B0604020202020204" pitchFamily="34" charset="0"/>
              </a:rPr>
              <a:t>Control Systems for </a:t>
            </a:r>
            <a:r>
              <a:rPr lang="en-GB" sz="1000" b="1" baseline="0" dirty="0" smtClean="0">
                <a:latin typeface="Arial" panose="020B0604020202020204" pitchFamily="34" charset="0"/>
                <a:cs typeface="Arial" panose="020B0604020202020204" pitchFamily="34" charset="0"/>
              </a:rPr>
              <a:t> </a:t>
            </a:r>
            <a:r>
              <a:rPr lang="en-GB" sz="1000" b="1" dirty="0" smtClean="0">
                <a:latin typeface="Arial" panose="020B0604020202020204" pitchFamily="34" charset="0"/>
                <a:cs typeface="Arial" panose="020B0604020202020204" pitchFamily="34" charset="0"/>
              </a:rPr>
              <a:t>Diagnostics, Heating and Current Drive, 10</a:t>
            </a:r>
            <a:r>
              <a:rPr lang="en-GB" sz="1000" b="1" baseline="30000" dirty="0" smtClean="0">
                <a:latin typeface="Arial" panose="020B0604020202020204" pitchFamily="34" charset="0"/>
                <a:cs typeface="Arial" panose="020B0604020202020204" pitchFamily="34" charset="0"/>
              </a:rPr>
              <a:t>th</a:t>
            </a:r>
            <a:r>
              <a:rPr lang="en-GB" sz="1000" b="1" dirty="0" smtClean="0">
                <a:latin typeface="Arial" panose="020B0604020202020204" pitchFamily="34" charset="0"/>
                <a:cs typeface="Arial" panose="020B0604020202020204" pitchFamily="34" charset="0"/>
              </a:rPr>
              <a:t> IAEA TM - Ahmedabad</a:t>
            </a:r>
            <a:endParaRPr lang="en-GB" sz="1000" dirty="0" smtClean="0">
              <a:solidFill>
                <a:schemeClr val="tx1"/>
              </a:solidFill>
              <a:latin typeface="Garamond" pitchFamily="18" charset="0"/>
            </a:endParaRPr>
          </a:p>
        </p:txBody>
      </p:sp>
      <p:sp>
        <p:nvSpPr>
          <p:cNvPr id="12290" name="Rectangle 2"/>
          <p:cNvSpPr>
            <a:spLocks noGrp="1" noChangeAspect="1" noChangeArrowheads="1"/>
          </p:cNvSpPr>
          <p:nvPr>
            <p:ph type="ctrTitle"/>
          </p:nvPr>
        </p:nvSpPr>
        <p:spPr>
          <a:xfrm>
            <a:off x="685800" y="2286000"/>
            <a:ext cx="7772400" cy="1143000"/>
          </a:xfrm>
        </p:spPr>
        <p:txBody>
          <a:bodyPr/>
          <a:lstStyle>
            <a:lvl1pPr>
              <a:defRPr sz="3600"/>
            </a:lvl1pPr>
          </a:lstStyle>
          <a:p>
            <a:r>
              <a:rPr lang="en-US"/>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dirty="0"/>
              <a:t>Click to edit Master subtitle style</a:t>
            </a:r>
          </a:p>
        </p:txBody>
      </p:sp>
    </p:spTree>
    <p:extLst>
      <p:ext uri="{BB962C8B-B14F-4D97-AF65-F5344CB8AC3E}">
        <p14:creationId xmlns:p14="http://schemas.microsoft.com/office/powerpoint/2010/main" val="30513945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33716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71E4041-35F8-4B27-9668-97864DD4FF0D}" type="datetimeFigureOut">
              <a:rPr lang="en-US"/>
              <a:pPr>
                <a:defRPr/>
              </a:pPr>
              <a:t>4/21/2015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64D40A6-BD0C-4828-86F6-CDF6CCF0C9EF}" type="slidenum">
              <a:rPr lang="en-GB"/>
              <a:pPr>
                <a:defRPr/>
              </a:pPr>
              <a:t>‹#›</a:t>
            </a:fld>
            <a:endParaRPr lang="en-GB"/>
          </a:p>
        </p:txBody>
      </p:sp>
    </p:spTree>
    <p:extLst>
      <p:ext uri="{BB962C8B-B14F-4D97-AF65-F5344CB8AC3E}">
        <p14:creationId xmlns:p14="http://schemas.microsoft.com/office/powerpoint/2010/main" val="664346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FED5C71-031F-4E38-92C9-334062CBA69C}" type="datetimeFigureOut">
              <a:rPr lang="en-US"/>
              <a:pPr>
                <a:defRPr/>
              </a:pPr>
              <a:t>4/21/2015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9026091-A0DB-4891-968F-615B0C7D56EC}" type="slidenum">
              <a:rPr lang="en-GB"/>
              <a:pPr>
                <a:defRPr/>
              </a:pPr>
              <a:t>‹#›</a:t>
            </a:fld>
            <a:endParaRPr lang="en-GB"/>
          </a:p>
        </p:txBody>
      </p:sp>
    </p:spTree>
    <p:extLst>
      <p:ext uri="{BB962C8B-B14F-4D97-AF65-F5344CB8AC3E}">
        <p14:creationId xmlns:p14="http://schemas.microsoft.com/office/powerpoint/2010/main" val="33115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Title 3"/>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04130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5D51582-A89F-4FB0-A2DF-C001097C85DC}" type="datetimeFigureOut">
              <a:rPr lang="en-US"/>
              <a:pPr>
                <a:defRPr/>
              </a:pPr>
              <a:t>4/21/2015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0EEEC63-4F5C-4985-BBDD-421377BA9BBE}" type="slidenum">
              <a:rPr lang="en-GB"/>
              <a:pPr>
                <a:defRPr/>
              </a:pPr>
              <a:t>‹#›</a:t>
            </a:fld>
            <a:endParaRPr lang="en-GB"/>
          </a:p>
        </p:txBody>
      </p:sp>
    </p:spTree>
    <p:extLst>
      <p:ext uri="{BB962C8B-B14F-4D97-AF65-F5344CB8AC3E}">
        <p14:creationId xmlns:p14="http://schemas.microsoft.com/office/powerpoint/2010/main" val="3875333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90106E8-58F6-496B-AE8A-3545E94A03E3}" type="datetimeFigureOut">
              <a:rPr lang="en-US"/>
              <a:pPr>
                <a:defRPr/>
              </a:pPr>
              <a:t>4/21/2015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0C89704-4258-4D89-98DB-453A31592F6C}" type="slidenum">
              <a:rPr lang="en-GB"/>
              <a:pPr>
                <a:defRPr/>
              </a:pPr>
              <a:t>‹#›</a:t>
            </a:fld>
            <a:endParaRPr lang="en-GB"/>
          </a:p>
        </p:txBody>
      </p:sp>
    </p:spTree>
    <p:extLst>
      <p:ext uri="{BB962C8B-B14F-4D97-AF65-F5344CB8AC3E}">
        <p14:creationId xmlns:p14="http://schemas.microsoft.com/office/powerpoint/2010/main" val="3138543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CDF958C-7D53-450D-A74F-6C0A1F3AEAF4}" type="datetimeFigureOut">
              <a:rPr lang="en-US"/>
              <a:pPr>
                <a:defRPr/>
              </a:pPr>
              <a:t>4/21/2015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2CD22D9-5BCC-4EB4-A80E-2BF643C99FED}" type="slidenum">
              <a:rPr lang="en-GB"/>
              <a:pPr>
                <a:defRPr/>
              </a:pPr>
              <a:t>‹#›</a:t>
            </a:fld>
            <a:endParaRPr lang="en-GB"/>
          </a:p>
        </p:txBody>
      </p:sp>
    </p:spTree>
    <p:extLst>
      <p:ext uri="{BB962C8B-B14F-4D97-AF65-F5344CB8AC3E}">
        <p14:creationId xmlns:p14="http://schemas.microsoft.com/office/powerpoint/2010/main" val="2854538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EDC2E5F-F3C1-46ED-925D-2E53C5A7CBBA}" type="datetimeFigureOut">
              <a:rPr lang="en-US"/>
              <a:pPr>
                <a:defRPr/>
              </a:pPr>
              <a:t>4/21/2015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D349358-9CDF-4209-961E-E94C62567297}" type="slidenum">
              <a:rPr lang="en-GB"/>
              <a:pPr>
                <a:defRPr/>
              </a:pPr>
              <a:t>‹#›</a:t>
            </a:fld>
            <a:endParaRPr lang="en-GB"/>
          </a:p>
        </p:txBody>
      </p:sp>
    </p:spTree>
    <p:extLst>
      <p:ext uri="{BB962C8B-B14F-4D97-AF65-F5344CB8AC3E}">
        <p14:creationId xmlns:p14="http://schemas.microsoft.com/office/powerpoint/2010/main" val="199948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79A200-1998-49E0-AAAD-C3A2B5855D26}" type="datetimeFigureOut">
              <a:rPr lang="en-US"/>
              <a:pPr>
                <a:defRPr/>
              </a:pPr>
              <a:t>4/21/2015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8CF5AA7-2B02-4506-A3E2-EEA2C6A25777}" type="slidenum">
              <a:rPr lang="en-GB"/>
              <a:pPr>
                <a:defRPr/>
              </a:pPr>
              <a:t>‹#›</a:t>
            </a:fld>
            <a:endParaRPr lang="en-GB"/>
          </a:p>
        </p:txBody>
      </p:sp>
    </p:spTree>
    <p:extLst>
      <p:ext uri="{BB962C8B-B14F-4D97-AF65-F5344CB8AC3E}">
        <p14:creationId xmlns:p14="http://schemas.microsoft.com/office/powerpoint/2010/main" val="3712536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45ED48-DC3B-4155-BB4F-76A3F47284E9}" type="datetimeFigureOut">
              <a:rPr lang="en-US"/>
              <a:pPr>
                <a:defRPr/>
              </a:pPr>
              <a:t>4/21/2015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FADF003-0752-49A6-8079-92E06BBABCBB}" type="slidenum">
              <a:rPr lang="en-GB"/>
              <a:pPr>
                <a:defRPr/>
              </a:pPr>
              <a:t>‹#›</a:t>
            </a:fld>
            <a:endParaRPr lang="en-GB"/>
          </a:p>
        </p:txBody>
      </p:sp>
    </p:spTree>
    <p:extLst>
      <p:ext uri="{BB962C8B-B14F-4D97-AF65-F5344CB8AC3E}">
        <p14:creationId xmlns:p14="http://schemas.microsoft.com/office/powerpoint/2010/main" val="2280941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3CF844-C230-4A16-B403-65391D5A0DA2}" type="datetimeFigureOut">
              <a:rPr lang="en-US"/>
              <a:pPr>
                <a:defRPr/>
              </a:pPr>
              <a:t>4/21/2015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E836511-AF5B-4DE3-8128-9B851426D8B5}" type="slidenum">
              <a:rPr lang="en-GB"/>
              <a:pPr>
                <a:defRPr/>
              </a:pPr>
              <a:t>‹#›</a:t>
            </a:fld>
            <a:endParaRPr lang="en-GB"/>
          </a:p>
        </p:txBody>
      </p:sp>
    </p:spTree>
    <p:extLst>
      <p:ext uri="{BB962C8B-B14F-4D97-AF65-F5344CB8AC3E}">
        <p14:creationId xmlns:p14="http://schemas.microsoft.com/office/powerpoint/2010/main" val="451589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2CC1A29-2D9A-41C3-8637-9EA147301ED7}" type="datetimeFigureOut">
              <a:rPr lang="en-US"/>
              <a:pPr>
                <a:defRPr/>
              </a:pPr>
              <a:t>4/21/2015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B71C683-71EE-4A14-94E8-ED9BC7A17EA8}" type="slidenum">
              <a:rPr lang="en-GB"/>
              <a:pPr>
                <a:defRPr/>
              </a:pPr>
              <a:t>‹#›</a:t>
            </a:fld>
            <a:endParaRPr lang="en-GB"/>
          </a:p>
        </p:txBody>
      </p:sp>
    </p:spTree>
    <p:extLst>
      <p:ext uri="{BB962C8B-B14F-4D97-AF65-F5344CB8AC3E}">
        <p14:creationId xmlns:p14="http://schemas.microsoft.com/office/powerpoint/2010/main" val="979185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695EE3E-EAE0-49DC-95C4-690423089F6D}" type="datetimeFigureOut">
              <a:rPr lang="en-US"/>
              <a:pPr>
                <a:defRPr/>
              </a:pPr>
              <a:t>4/21/2015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0094654-F551-4E1D-B6D0-F114774F2F80}" type="slidenum">
              <a:rPr lang="en-GB"/>
              <a:pPr>
                <a:defRPr/>
              </a:pPr>
              <a:t>‹#›</a:t>
            </a:fld>
            <a:endParaRPr lang="en-GB"/>
          </a:p>
        </p:txBody>
      </p:sp>
    </p:spTree>
    <p:extLst>
      <p:ext uri="{BB962C8B-B14F-4D97-AF65-F5344CB8AC3E}">
        <p14:creationId xmlns:p14="http://schemas.microsoft.com/office/powerpoint/2010/main" val="197691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Tree>
    <p:extLst>
      <p:ext uri="{BB962C8B-B14F-4D97-AF65-F5344CB8AC3E}">
        <p14:creationId xmlns:p14="http://schemas.microsoft.com/office/powerpoint/2010/main" val="339265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573088" y="1752600"/>
            <a:ext cx="3924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9788" y="1752600"/>
            <a:ext cx="3924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3274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398237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Tree>
    <p:extLst>
      <p:ext uri="{BB962C8B-B14F-4D97-AF65-F5344CB8AC3E}">
        <p14:creationId xmlns:p14="http://schemas.microsoft.com/office/powerpoint/2010/main" val="148141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2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207056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39086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573088" y="6096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ko-KR" smtClean="0"/>
              <a:t>Click to edit Master title style</a:t>
            </a:r>
          </a:p>
        </p:txBody>
      </p:sp>
      <p:sp>
        <p:nvSpPr>
          <p:cNvPr id="1027" name="Rectangle 3"/>
          <p:cNvSpPr>
            <a:spLocks noGrp="1" noChangeArrowheads="1"/>
          </p:cNvSpPr>
          <p:nvPr>
            <p:ph type="body" idx="1"/>
          </p:nvPr>
        </p:nvSpPr>
        <p:spPr bwMode="auto">
          <a:xfrm>
            <a:off x="573088" y="1752600"/>
            <a:ext cx="8001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ko-KR" smtClean="0"/>
              <a:t>Click to edit Master text styles</a:t>
            </a:r>
          </a:p>
          <a:p>
            <a:pPr lvl="1"/>
            <a:r>
              <a:rPr lang="en-GB" altLang="ko-KR" smtClean="0"/>
              <a:t>Second level</a:t>
            </a:r>
          </a:p>
          <a:p>
            <a:pPr lvl="2"/>
            <a:r>
              <a:rPr lang="en-GB" altLang="ko-KR" smtClean="0"/>
              <a:t>Third level</a:t>
            </a:r>
          </a:p>
          <a:p>
            <a:pPr lvl="3"/>
            <a:r>
              <a:rPr lang="en-GB" altLang="ko-KR" smtClean="0"/>
              <a:t>Fourth level</a:t>
            </a:r>
          </a:p>
          <a:p>
            <a:pPr lvl="4"/>
            <a:r>
              <a:rPr lang="en-GB" altLang="ko-KR" smtClean="0"/>
              <a:t>Fifth level</a:t>
            </a:r>
          </a:p>
        </p:txBody>
      </p:sp>
      <p:sp>
        <p:nvSpPr>
          <p:cNvPr id="1028" name="Line 13"/>
          <p:cNvSpPr>
            <a:spLocks noChangeShapeType="1"/>
          </p:cNvSpPr>
          <p:nvPr/>
        </p:nvSpPr>
        <p:spPr bwMode="auto">
          <a:xfrm>
            <a:off x="0" y="692150"/>
            <a:ext cx="91440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1029" name="Picture 14" descr="PowerPoint_Graphic"/>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16"/>
          <p:cNvSpPr txBox="1">
            <a:spLocks noChangeArrowheads="1"/>
          </p:cNvSpPr>
          <p:nvPr/>
        </p:nvSpPr>
        <p:spPr bwMode="auto">
          <a:xfrm>
            <a:off x="8458200" y="6477000"/>
            <a:ext cx="585788" cy="214313"/>
          </a:xfrm>
          <a:prstGeom prst="rect">
            <a:avLst/>
          </a:prstGeom>
          <a:noFill/>
          <a:ln>
            <a:noFill/>
          </a:ln>
          <a:extLst/>
        </p:spPr>
        <p:txBody>
          <a:bodyPr>
            <a:spAutoFit/>
          </a:bodyPr>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spcBef>
                <a:spcPct val="50000"/>
              </a:spcBef>
              <a:defRPr/>
            </a:pPr>
            <a:r>
              <a:rPr lang="en-GB" altLang="ko-KR" sz="800" smtClean="0">
                <a:latin typeface="Arial" pitchFamily="34" charset="0"/>
                <a:ea typeface="굴림"/>
                <a:cs typeface="굴림"/>
              </a:rPr>
              <a:t>Page </a:t>
            </a:r>
            <a:fld id="{D6C40882-9F00-49BD-B734-2E25FA4AA7E6}" type="slidenum">
              <a:rPr lang="en-GB" altLang="ko-KR" sz="800" smtClean="0">
                <a:latin typeface="Arial" pitchFamily="34" charset="0"/>
                <a:ea typeface="굴림"/>
                <a:cs typeface="굴림"/>
              </a:rPr>
              <a:pPr>
                <a:spcBef>
                  <a:spcPct val="50000"/>
                </a:spcBef>
                <a:defRPr/>
              </a:pPr>
              <a:t>‹#›</a:t>
            </a:fld>
            <a:endParaRPr lang="en-GB" altLang="ko-KR" sz="800" smtClean="0">
              <a:latin typeface="Arial" pitchFamily="34" charset="0"/>
              <a:ea typeface="굴림"/>
              <a:cs typeface="굴림"/>
            </a:endParaRPr>
          </a:p>
        </p:txBody>
      </p:sp>
      <p:sp>
        <p:nvSpPr>
          <p:cNvPr id="7" name="Text Box 15"/>
          <p:cNvSpPr txBox="1">
            <a:spLocks noChangeArrowheads="1"/>
          </p:cNvSpPr>
          <p:nvPr userDrawn="1"/>
        </p:nvSpPr>
        <p:spPr bwMode="auto">
          <a:xfrm>
            <a:off x="2642273" y="6525344"/>
            <a:ext cx="5678016" cy="246221"/>
          </a:xfrm>
          <a:prstGeom prst="rect">
            <a:avLst/>
          </a:prstGeom>
          <a:noFill/>
          <a:ln w="9525">
            <a:noFill/>
            <a:miter lim="800000"/>
            <a:headEnd/>
            <a:tailEnd/>
          </a:ln>
          <a:effectLst/>
        </p:spPr>
        <p:txBody>
          <a:bodyPr wrap="square">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ctr"/>
            <a:r>
              <a:rPr lang="en-GB" sz="1000" b="1" dirty="0" smtClean="0">
                <a:latin typeface="Arial" panose="020B0604020202020204" pitchFamily="34" charset="0"/>
                <a:cs typeface="Arial" panose="020B0604020202020204" pitchFamily="34" charset="0"/>
              </a:rPr>
              <a:t>Control Systems for </a:t>
            </a:r>
            <a:r>
              <a:rPr lang="en-GB" sz="1000" b="1" baseline="0" dirty="0" smtClean="0">
                <a:latin typeface="Arial" panose="020B0604020202020204" pitchFamily="34" charset="0"/>
                <a:cs typeface="Arial" panose="020B0604020202020204" pitchFamily="34" charset="0"/>
              </a:rPr>
              <a:t> </a:t>
            </a:r>
            <a:r>
              <a:rPr lang="en-GB" sz="1000" b="1" dirty="0" smtClean="0">
                <a:latin typeface="Arial" panose="020B0604020202020204" pitchFamily="34" charset="0"/>
                <a:cs typeface="Arial" panose="020B0604020202020204" pitchFamily="34" charset="0"/>
              </a:rPr>
              <a:t>Diagnostics, Heating and Current Drive, 10</a:t>
            </a:r>
            <a:r>
              <a:rPr lang="en-GB" sz="1000" b="1" baseline="30000" dirty="0" smtClean="0">
                <a:latin typeface="Arial" panose="020B0604020202020204" pitchFamily="34" charset="0"/>
                <a:cs typeface="Arial" panose="020B0604020202020204" pitchFamily="34" charset="0"/>
              </a:rPr>
              <a:t>th</a:t>
            </a:r>
            <a:r>
              <a:rPr lang="en-GB" sz="1000" b="1" dirty="0" smtClean="0">
                <a:latin typeface="Arial" panose="020B0604020202020204" pitchFamily="34" charset="0"/>
                <a:cs typeface="Arial" panose="020B0604020202020204" pitchFamily="34" charset="0"/>
              </a:rPr>
              <a:t> IAEA TM - Ahmedabad</a:t>
            </a:r>
            <a:endParaRPr lang="en-GB" sz="1000" dirty="0" smtClean="0">
              <a:solidFill>
                <a:schemeClr val="tx1"/>
              </a:solidFill>
              <a:latin typeface="Garamond" pitchFamily="18" charset="0"/>
            </a:endParaRPr>
          </a:p>
        </p:txBody>
      </p:sp>
    </p:spTree>
  </p:cSld>
  <p:clrMap bg1="lt1" tx1="dk1" bg2="lt2" tx2="dk2" accent1="accent1" accent2="accent2" accent3="accent3" accent4="accent4" accent5="accent5" accent6="accent6" hlink="hlink" folHlink="folHlink"/>
  <p:sldLayoutIdLst>
    <p:sldLayoutId id="2147489918" r:id="rId1"/>
    <p:sldLayoutId id="2147489894" r:id="rId2"/>
    <p:sldLayoutId id="2147489895" r:id="rId3"/>
    <p:sldLayoutId id="2147489896" r:id="rId4"/>
    <p:sldLayoutId id="2147489897" r:id="rId5"/>
    <p:sldLayoutId id="2147489898" r:id="rId6"/>
    <p:sldLayoutId id="2147489899" r:id="rId7"/>
    <p:sldLayoutId id="2147489900" r:id="rId8"/>
    <p:sldLayoutId id="2147489901" r:id="rId9"/>
    <p:sldLayoutId id="2147489902" r:id="rId10"/>
    <p:sldLayoutId id="2147489903" r:id="rId11"/>
    <p:sldLayoutId id="2147489904" r:id="rId12"/>
    <p:sldLayoutId id="2147489905" r:id="rId13"/>
    <p:sldLayoutId id="2147489906" r:id="rId14"/>
    <p:sldLayoutId id="2147489919" r:id="rId15"/>
    <p:sldLayoutId id="2147489920" r:id="rId16"/>
    <p:sldLayoutId id="2147489921" r:id="rId17"/>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287338" indent="-287338" algn="l" defTabSz="795338" rtl="0" eaLnBrk="0" fontAlgn="base" hangingPunct="0">
        <a:spcBef>
          <a:spcPct val="20000"/>
        </a:spcBef>
        <a:spcAft>
          <a:spcPct val="0"/>
        </a:spcAft>
        <a:buChar char="•"/>
        <a:defRPr sz="2400">
          <a:solidFill>
            <a:schemeClr val="tx1"/>
          </a:solidFill>
          <a:latin typeface="+mn-lt"/>
          <a:ea typeface="+mn-ea"/>
          <a:cs typeface="+mn-cs"/>
        </a:defRPr>
      </a:lvl1pPr>
      <a:lvl2pPr marL="757238" indent="-279400" algn="l" defTabSz="795338" rtl="0" eaLnBrk="0" fontAlgn="base" hangingPunct="0">
        <a:spcBef>
          <a:spcPct val="20000"/>
        </a:spcBef>
        <a:spcAft>
          <a:spcPct val="0"/>
        </a:spcAft>
        <a:buChar char="–"/>
        <a:defRPr sz="2000">
          <a:solidFill>
            <a:schemeClr val="tx1"/>
          </a:solidFill>
          <a:latin typeface="+mn-lt"/>
        </a:defRPr>
      </a:lvl2pPr>
      <a:lvl3pPr marL="1136650" indent="-188913" algn="l" defTabSz="795338" rtl="0" eaLnBrk="0" fontAlgn="base" hangingPunct="0">
        <a:spcBef>
          <a:spcPct val="20000"/>
        </a:spcBef>
        <a:spcAft>
          <a:spcPct val="0"/>
        </a:spcAft>
        <a:buChar char="•"/>
        <a:defRPr>
          <a:solidFill>
            <a:schemeClr val="tx1"/>
          </a:solidFill>
          <a:latin typeface="+mn-lt"/>
        </a:defRPr>
      </a:lvl3pPr>
      <a:lvl4pPr marL="1511300" indent="-184150" algn="l" defTabSz="795338" rtl="0" eaLnBrk="0" fontAlgn="base" hangingPunct="0">
        <a:spcBef>
          <a:spcPct val="20000"/>
        </a:spcBef>
        <a:spcAft>
          <a:spcPct val="0"/>
        </a:spcAft>
        <a:buChar char="–"/>
        <a:defRPr>
          <a:solidFill>
            <a:schemeClr val="tx1"/>
          </a:solidFill>
          <a:latin typeface="+mn-lt"/>
        </a:defRPr>
      </a:lvl4pPr>
      <a:lvl5pPr marL="1885950" indent="-184150" algn="l" defTabSz="795338" rtl="0" eaLnBrk="0" fontAlgn="base" hangingPunct="0">
        <a:spcBef>
          <a:spcPct val="20000"/>
        </a:spcBef>
        <a:spcAft>
          <a:spcPct val="0"/>
        </a:spcAft>
        <a:buChar char="»"/>
        <a:defRPr>
          <a:solidFill>
            <a:schemeClr val="tx1"/>
          </a:solidFill>
          <a:latin typeface="+mn-lt"/>
        </a:defRPr>
      </a:lvl5pPr>
      <a:lvl6pPr marL="2343150" indent="-184150" algn="l" defTabSz="795338" rtl="0" fontAlgn="base">
        <a:spcBef>
          <a:spcPct val="20000"/>
        </a:spcBef>
        <a:spcAft>
          <a:spcPct val="0"/>
        </a:spcAft>
        <a:buChar char="»"/>
        <a:defRPr>
          <a:solidFill>
            <a:schemeClr val="tx1"/>
          </a:solidFill>
          <a:latin typeface="+mn-lt"/>
        </a:defRPr>
      </a:lvl6pPr>
      <a:lvl7pPr marL="2800350" indent="-184150" algn="l" defTabSz="795338" rtl="0" fontAlgn="base">
        <a:spcBef>
          <a:spcPct val="20000"/>
        </a:spcBef>
        <a:spcAft>
          <a:spcPct val="0"/>
        </a:spcAft>
        <a:buChar char="»"/>
        <a:defRPr>
          <a:solidFill>
            <a:schemeClr val="tx1"/>
          </a:solidFill>
          <a:latin typeface="+mn-lt"/>
        </a:defRPr>
      </a:lvl7pPr>
      <a:lvl8pPr marL="3257550" indent="-184150" algn="l" defTabSz="795338" rtl="0" fontAlgn="base">
        <a:spcBef>
          <a:spcPct val="20000"/>
        </a:spcBef>
        <a:spcAft>
          <a:spcPct val="0"/>
        </a:spcAft>
        <a:buChar char="»"/>
        <a:defRPr>
          <a:solidFill>
            <a:schemeClr val="tx1"/>
          </a:solidFill>
          <a:latin typeface="+mn-lt"/>
        </a:defRPr>
      </a:lvl8pPr>
      <a:lvl9pPr marL="3714750" indent="-184150" algn="l" defTabSz="795338" rtl="0" fontAlgn="base">
        <a:spcBef>
          <a:spcPct val="20000"/>
        </a:spcBef>
        <a:spcAft>
          <a:spcPct val="0"/>
        </a:spcAft>
        <a:buChar char="»"/>
        <a:defRPr>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fld id="{7980C585-B4C5-4C48-A857-B31C10416904}" type="datetimeFigureOut">
              <a:rPr lang="en-US"/>
              <a:pPr>
                <a:defRPr/>
              </a:pPr>
              <a:t>4/21/2015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077F5645-F5F7-4D2F-A826-2971CD7F4AA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9907" r:id="rId1"/>
    <p:sldLayoutId id="2147489908" r:id="rId2"/>
    <p:sldLayoutId id="2147489909" r:id="rId3"/>
    <p:sldLayoutId id="2147489910" r:id="rId4"/>
    <p:sldLayoutId id="2147489911" r:id="rId5"/>
    <p:sldLayoutId id="2147489912" r:id="rId6"/>
    <p:sldLayoutId id="2147489913" r:id="rId7"/>
    <p:sldLayoutId id="2147489914" r:id="rId8"/>
    <p:sldLayoutId id="2147489915" r:id="rId9"/>
    <p:sldLayoutId id="2147489916" r:id="rId10"/>
    <p:sldLayoutId id="214748991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1.png"/><Relationship Id="rId10" Type="http://schemas.openxmlformats.org/officeDocument/2006/relationships/image" Target="../media/image55.jpeg"/><Relationship Id="rId4" Type="http://schemas.openxmlformats.org/officeDocument/2006/relationships/image" Target="../media/image50.png"/><Relationship Id="rId9"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DATA 2013\FLAGS FEB 03\Flags_Feb_13_OK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
            <a:ext cx="9144000" cy="62777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spect="1" noChangeArrowheads="1"/>
          </p:cNvSpPr>
          <p:nvPr>
            <p:ph type="ctrTitle"/>
          </p:nvPr>
        </p:nvSpPr>
        <p:spPr>
          <a:xfrm>
            <a:off x="179512" y="476671"/>
            <a:ext cx="8784976" cy="936105"/>
          </a:xfrm>
        </p:spPr>
        <p:txBody>
          <a:bodyPr/>
          <a:lstStyle/>
          <a:p>
            <a:pPr eaLnBrk="1" hangingPunct="1"/>
            <a:r>
              <a:rPr lang="en-GB" dirty="0" smtClean="0">
                <a:solidFill>
                  <a:schemeClr val="tx1"/>
                </a:solidFill>
              </a:rPr>
              <a:t> </a:t>
            </a:r>
            <a:r>
              <a:rPr lang="en-GB" dirty="0">
                <a:solidFill>
                  <a:schemeClr val="tx1"/>
                </a:solidFill>
              </a:rPr>
              <a:t>Control Systems for </a:t>
            </a:r>
            <a:br>
              <a:rPr lang="en-GB" dirty="0">
                <a:solidFill>
                  <a:schemeClr val="tx1"/>
                </a:solidFill>
              </a:rPr>
            </a:br>
            <a:r>
              <a:rPr lang="en-GB" dirty="0">
                <a:solidFill>
                  <a:schemeClr val="tx1"/>
                </a:solidFill>
              </a:rPr>
              <a:t>Diagnostics, Heating and Current Drive</a:t>
            </a:r>
            <a:endParaRPr lang="en-US" sz="2000" dirty="0" smtClean="0">
              <a:solidFill>
                <a:schemeClr val="tx1"/>
              </a:solidFill>
            </a:endParaRPr>
          </a:p>
        </p:txBody>
      </p:sp>
      <p:sp>
        <p:nvSpPr>
          <p:cNvPr id="3075" name="Rectangle 3"/>
          <p:cNvSpPr>
            <a:spLocks noGrp="1" noChangeArrowheads="1"/>
          </p:cNvSpPr>
          <p:nvPr>
            <p:ph type="subTitle" idx="1"/>
          </p:nvPr>
        </p:nvSpPr>
        <p:spPr>
          <a:xfrm>
            <a:off x="1371600" y="1484784"/>
            <a:ext cx="6400800" cy="1080120"/>
          </a:xfrm>
          <a:noFill/>
        </p:spPr>
        <p:txBody>
          <a:bodyPr anchor="ctr"/>
          <a:lstStyle/>
          <a:p>
            <a:pPr eaLnBrk="1" hangingPunct="1"/>
            <a:r>
              <a:rPr lang="en-US" sz="2000" dirty="0" smtClean="0"/>
              <a:t>Stefan Simrock</a:t>
            </a:r>
          </a:p>
          <a:p>
            <a:pPr eaLnBrk="1" hangingPunct="1"/>
            <a:r>
              <a:rPr lang="en-US" dirty="0" smtClean="0"/>
              <a:t>ITER Organization</a:t>
            </a:r>
          </a:p>
        </p:txBody>
      </p:sp>
    </p:spTree>
    <p:extLst>
      <p:ext uri="{BB962C8B-B14F-4D97-AF65-F5344CB8AC3E}">
        <p14:creationId xmlns:p14="http://schemas.microsoft.com/office/powerpoint/2010/main" val="211500990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spect="1" noChangeArrowheads="1"/>
          </p:cNvSpPr>
          <p:nvPr>
            <p:ph type="title"/>
          </p:nvPr>
        </p:nvSpPr>
        <p:spPr>
          <a:xfrm>
            <a:off x="0" y="0"/>
            <a:ext cx="9144000" cy="476250"/>
          </a:xfrm>
        </p:spPr>
        <p:txBody>
          <a:bodyPr/>
          <a:lstStyle/>
          <a:p>
            <a:r>
              <a:rPr lang="en-US" altLang="en-US" sz="2800" smtClean="0"/>
              <a:t>Heating and Current Drive Systems</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083675"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345283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spect="1" noChangeArrowheads="1"/>
          </p:cNvSpPr>
          <p:nvPr>
            <p:ph type="title"/>
          </p:nvPr>
        </p:nvSpPr>
        <p:spPr>
          <a:xfrm>
            <a:off x="0" y="0"/>
            <a:ext cx="9144000" cy="476250"/>
          </a:xfrm>
        </p:spPr>
        <p:txBody>
          <a:bodyPr/>
          <a:lstStyle/>
          <a:p>
            <a:r>
              <a:rPr lang="en-US" altLang="en-US" sz="2800" smtClean="0"/>
              <a:t>RF Heating and Current Drive Systems</a:t>
            </a:r>
          </a:p>
        </p:txBody>
      </p:sp>
      <p:sp>
        <p:nvSpPr>
          <p:cNvPr id="24579" name="Text Box 6"/>
          <p:cNvSpPr txBox="1">
            <a:spLocks noChangeArrowheads="1"/>
          </p:cNvSpPr>
          <p:nvPr/>
        </p:nvSpPr>
        <p:spPr bwMode="auto">
          <a:xfrm>
            <a:off x="500063" y="2087989"/>
            <a:ext cx="800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eaLnBrk="1" hangingPunct="1"/>
            <a:endParaRPr lang="en-US" altLang="en-US">
              <a:latin typeface="Arial" pitchFamily="34" charset="0"/>
            </a:endParaRPr>
          </a:p>
          <a:p>
            <a:endParaRPr lang="en-US" altLang="en-US">
              <a:latin typeface="Arial" pitchFamily="34" charset="0"/>
            </a:endParaRPr>
          </a:p>
          <a:p>
            <a:endParaRPr lang="en-US" altLang="en-US">
              <a:latin typeface="Arial" pitchFamily="34" charset="0"/>
            </a:endParaRPr>
          </a:p>
        </p:txBody>
      </p:sp>
      <p:grpSp>
        <p:nvGrpSpPr>
          <p:cNvPr id="24580" name="Group 1"/>
          <p:cNvGrpSpPr>
            <a:grpSpLocks/>
          </p:cNvGrpSpPr>
          <p:nvPr/>
        </p:nvGrpSpPr>
        <p:grpSpPr bwMode="auto">
          <a:xfrm>
            <a:off x="4551363" y="656064"/>
            <a:ext cx="2203450" cy="5068888"/>
            <a:chOff x="0" y="0"/>
            <a:chExt cx="1542" cy="3547"/>
          </a:xfrm>
        </p:grpSpPr>
        <p:pic>
          <p:nvPicPr>
            <p:cNvPr id="24596"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664"/>
              <a:ext cx="1336"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97" name="Picture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872"/>
              <a:ext cx="124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24581"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2234039"/>
            <a:ext cx="201771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grpSp>
        <p:nvGrpSpPr>
          <p:cNvPr id="24582" name="Group 56"/>
          <p:cNvGrpSpPr>
            <a:grpSpLocks/>
          </p:cNvGrpSpPr>
          <p:nvPr/>
        </p:nvGrpSpPr>
        <p:grpSpPr bwMode="auto">
          <a:xfrm>
            <a:off x="6742113" y="656064"/>
            <a:ext cx="2219325" cy="5057775"/>
            <a:chOff x="0" y="0"/>
            <a:chExt cx="1552" cy="3540"/>
          </a:xfrm>
        </p:grpSpPr>
        <p:pic>
          <p:nvPicPr>
            <p:cNvPr id="24595"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39"/>
              <a:ext cx="1530"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grpSp>
      <p:grpSp>
        <p:nvGrpSpPr>
          <p:cNvPr id="24583" name="Group 80"/>
          <p:cNvGrpSpPr>
            <a:grpSpLocks/>
          </p:cNvGrpSpPr>
          <p:nvPr/>
        </p:nvGrpSpPr>
        <p:grpSpPr bwMode="auto">
          <a:xfrm>
            <a:off x="2346325" y="656064"/>
            <a:ext cx="2203450" cy="5068888"/>
            <a:chOff x="0" y="0"/>
            <a:chExt cx="1542" cy="3547"/>
          </a:xfrm>
        </p:grpSpPr>
        <p:pic>
          <p:nvPicPr>
            <p:cNvPr id="24594" name="Picture 1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 y="1080"/>
              <a:ext cx="1502"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grpSp>
      <p:graphicFrame>
        <p:nvGraphicFramePr>
          <p:cNvPr id="13" name="Group 81"/>
          <p:cNvGraphicFramePr>
            <a:graphicFrameLocks noGrp="1"/>
          </p:cNvGraphicFramePr>
          <p:nvPr>
            <p:extLst>
              <p:ext uri="{D42A27DB-BD31-4B8C-83A1-F6EECF244321}">
                <p14:modId xmlns:p14="http://schemas.microsoft.com/office/powerpoint/2010/main" val="3464055413"/>
              </p:ext>
            </p:extLst>
          </p:nvPr>
        </p:nvGraphicFramePr>
        <p:xfrm>
          <a:off x="2346006" y="656524"/>
          <a:ext cx="2203133" cy="5077422"/>
        </p:xfrm>
        <a:graphic>
          <a:graphicData uri="http://schemas.openxmlformats.org/drawingml/2006/table">
            <a:tbl>
              <a:tblPr/>
              <a:tblGrid>
                <a:gridCol w="2203133"/>
              </a:tblGrid>
              <a:tr h="474448">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Lst>
                      </a:pPr>
                      <a:r>
                        <a:rPr kumimoji="0" lang="en-US" sz="2500" b="0" i="0" u="none" strike="noStrike" cap="none" normalizeH="0" baseline="0" dirty="0" smtClean="0">
                          <a:ln>
                            <a:noFill/>
                          </a:ln>
                          <a:solidFill>
                            <a:srgbClr val="000096"/>
                          </a:solidFill>
                          <a:effectLst/>
                          <a:latin typeface="Arial" charset="0"/>
                          <a:ea typeface="ヒラギノ角ゴ ProN W3" charset="-128"/>
                          <a:cs typeface="ヒラギノ角ゴ ProN W3" charset="-128"/>
                          <a:sym typeface="Arial" charset="0"/>
                        </a:rPr>
                        <a:t>IC</a:t>
                      </a:r>
                      <a:endParaRPr kumimoji="0" lang="en-US" sz="2500" b="0" i="0" u="none" strike="noStrike" cap="none" normalizeH="0" baseline="0" dirty="0">
                        <a:ln>
                          <a:noFill/>
                        </a:ln>
                        <a:solidFill>
                          <a:srgbClr val="000096"/>
                        </a:solidFill>
                        <a:effectLst/>
                        <a:latin typeface="Arial" charset="0"/>
                        <a:ea typeface="ヒラギノ角ゴ ProN W3" charset="-128"/>
                        <a:cs typeface="ヒラギノ角ゴ ProN W3" charset="-128"/>
                        <a:sym typeface="Arial" charset="0"/>
                      </a:endParaRP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9506">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 pos="622300" algn="l"/>
                        </a:tabLst>
                      </a:pPr>
                      <a:r>
                        <a:rPr kumimoji="0" lang="en-US" sz="2000" b="0" i="0" u="none" strike="noStrike" cap="none" normalizeH="0" baseline="0" dirty="0">
                          <a:ln>
                            <a:noFill/>
                          </a:ln>
                          <a:solidFill>
                            <a:srgbClr val="000096"/>
                          </a:solidFill>
                          <a:effectLst/>
                          <a:latin typeface="Arial" charset="0"/>
                          <a:ea typeface="ヒラギノ角ゴ ProN W3" charset="-128"/>
                          <a:cs typeface="ヒラギノ角ゴ ProN W3" charset="-128"/>
                          <a:sym typeface="Arial" charset="0"/>
                        </a:rPr>
                        <a:t>Ion Cyclotron</a:t>
                      </a:r>
                    </a:p>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 pos="622300" algn="l"/>
                        </a:tabLst>
                      </a:pPr>
                      <a:r>
                        <a:rPr kumimoji="0" lang="en-US" sz="2000" b="0" i="0" u="none" strike="noStrike" cap="none" normalizeH="0" baseline="0" dirty="0">
                          <a:ln>
                            <a:noFill/>
                          </a:ln>
                          <a:solidFill>
                            <a:srgbClr val="000096"/>
                          </a:solidFill>
                          <a:effectLst/>
                          <a:latin typeface="Arial" charset="0"/>
                          <a:ea typeface="ヒラギノ角ゴ ProN W3" charset="-128"/>
                          <a:cs typeface="ヒラギノ角ゴ ProN W3" charset="-128"/>
                          <a:sym typeface="Arial" charset="0"/>
                        </a:rPr>
                        <a:t>40-55MHz</a:t>
                      </a: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7962">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Lst>
                      </a:pPr>
                      <a:endParaRPr kumimoji="0" lang="en-US" sz="2500" b="0" i="0" u="none" strike="noStrike" cap="none" normalizeH="0" baseline="0" dirty="0">
                        <a:ln>
                          <a:noFill/>
                        </a:ln>
                        <a:solidFill>
                          <a:srgbClr val="000096"/>
                        </a:solidFill>
                        <a:effectLst/>
                        <a:latin typeface="Arial" charset="0"/>
                        <a:ea typeface="ヒラギノ角ゴ ProN W3" charset="-128"/>
                        <a:cs typeface="ヒラギノ角ゴ ProN W3" charset="-128"/>
                        <a:sym typeface="Arial" charset="0"/>
                      </a:endParaRP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590">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 pos="622300" algn="l"/>
                        </a:tabLst>
                      </a:pPr>
                      <a:r>
                        <a:rPr kumimoji="0" lang="en-US" sz="2500" b="0" i="0" u="none" strike="noStrike" cap="none" normalizeH="0" baseline="0" dirty="0" smtClean="0">
                          <a:ln>
                            <a:noFill/>
                          </a:ln>
                          <a:solidFill>
                            <a:srgbClr val="000096"/>
                          </a:solidFill>
                          <a:effectLst/>
                          <a:latin typeface="Arial" charset="0"/>
                          <a:ea typeface="ヒラギノ角ゴ ProN W3" charset="-128"/>
                          <a:cs typeface="ヒラギノ角ゴ ProN W3" charset="-128"/>
                          <a:sym typeface="Arial" charset="0"/>
                        </a:rPr>
                        <a:t>20MW</a:t>
                      </a:r>
                      <a:r>
                        <a:rPr kumimoji="0" lang="en-US" sz="2500" b="0" i="0" u="none" strike="noStrike" cap="none" normalizeH="0" baseline="30000" dirty="0" smtClean="0">
                          <a:ln>
                            <a:noFill/>
                          </a:ln>
                          <a:solidFill>
                            <a:srgbClr val="000096"/>
                          </a:solidFill>
                          <a:effectLst/>
                          <a:latin typeface="Arial" charset="0"/>
                          <a:ea typeface="ヒラギノ角ゴ ProN W3" charset="-128"/>
                          <a:cs typeface="ヒラギノ角ゴ ProN W3" charset="-128"/>
                          <a:sym typeface="Arial" charset="0"/>
                        </a:rPr>
                        <a:t>*</a:t>
                      </a:r>
                      <a:endParaRPr kumimoji="0" lang="en-US" sz="2500" b="0" i="0" u="none" strike="noStrike" cap="none" normalizeH="0" baseline="30000" dirty="0">
                        <a:ln>
                          <a:noFill/>
                        </a:ln>
                        <a:solidFill>
                          <a:srgbClr val="000096"/>
                        </a:solidFill>
                        <a:effectLst/>
                        <a:latin typeface="Arial" charset="0"/>
                        <a:ea typeface="ヒラギノ角ゴ ProN W3" charset="-128"/>
                        <a:cs typeface="ヒラギノ角ゴ ProN W3" charset="-128"/>
                        <a:sym typeface="Arial" charset="0"/>
                      </a:endParaRPr>
                    </a:p>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 pos="622300" algn="l"/>
                        </a:tabLst>
                      </a:pPr>
                      <a:r>
                        <a:rPr kumimoji="0" lang="en-US" sz="2500" b="0" i="0" u="none" strike="noStrike" cap="none" normalizeH="0" baseline="0" dirty="0">
                          <a:ln>
                            <a:noFill/>
                          </a:ln>
                          <a:solidFill>
                            <a:srgbClr val="C00000">
                              <a:alpha val="50000"/>
                            </a:srgbClr>
                          </a:solidFill>
                          <a:effectLst/>
                          <a:latin typeface="Arial" charset="0"/>
                          <a:ea typeface="ヒラギノ角ゴ ProN W3" charset="-128"/>
                          <a:cs typeface="ヒラギノ角ゴ ProN W3" charset="-128"/>
                          <a:sym typeface="Arial" charset="0"/>
                        </a:rPr>
                        <a:t>+</a:t>
                      </a:r>
                      <a:r>
                        <a:rPr kumimoji="0" lang="en-US" sz="2500" b="0" i="0" u="none" strike="noStrike" cap="none" normalizeH="0" baseline="0" dirty="0" smtClean="0">
                          <a:ln>
                            <a:noFill/>
                          </a:ln>
                          <a:solidFill>
                            <a:srgbClr val="C00000">
                              <a:alpha val="50000"/>
                            </a:srgbClr>
                          </a:solidFill>
                          <a:effectLst/>
                          <a:latin typeface="Arial" charset="0"/>
                          <a:ea typeface="ヒラギノ角ゴ ProN W3" charset="-128"/>
                          <a:cs typeface="ヒラギノ角ゴ ProN W3" charset="-128"/>
                          <a:sym typeface="Arial" charset="0"/>
                        </a:rPr>
                        <a:t>20MW</a:t>
                      </a:r>
                      <a:r>
                        <a:rPr kumimoji="0" lang="en-US" sz="2500" b="0" i="0" u="none" strike="noStrike" cap="none" normalizeH="0" baseline="30000" dirty="0" smtClean="0">
                          <a:ln>
                            <a:noFill/>
                          </a:ln>
                          <a:solidFill>
                            <a:srgbClr val="C00000">
                              <a:alpha val="50000"/>
                            </a:srgbClr>
                          </a:solidFill>
                          <a:effectLst/>
                          <a:latin typeface="Arial" charset="0"/>
                          <a:ea typeface="ヒラギノ角ゴ ProN W3" charset="-128"/>
                          <a:cs typeface="ヒラギノ角ゴ ProN W3" charset="-128"/>
                          <a:sym typeface="Arial" charset="0"/>
                        </a:rPr>
                        <a:t>#</a:t>
                      </a:r>
                      <a:endParaRPr kumimoji="0" lang="en-US" sz="2500" b="0" i="0" u="none" strike="noStrike" cap="none" normalizeH="0" baseline="30000" dirty="0">
                        <a:ln>
                          <a:noFill/>
                        </a:ln>
                        <a:solidFill>
                          <a:srgbClr val="C00000">
                            <a:alpha val="50000"/>
                          </a:srgbClr>
                        </a:solidFill>
                        <a:effectLst/>
                        <a:latin typeface="Arial" charset="0"/>
                        <a:ea typeface="ヒラギノ角ゴ ProN W3" charset="-128"/>
                        <a:cs typeface="ヒラギノ角ゴ ProN W3" charset="-128"/>
                        <a:sym typeface="Arial" charset="0"/>
                      </a:endParaRP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382">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Lst>
                      </a:pPr>
                      <a:r>
                        <a:rPr kumimoji="0" lang="en-US" sz="1600" b="0" i="0" u="none" strike="noStrike" cap="none" normalizeH="0" baseline="0" dirty="0" smtClean="0">
                          <a:ln>
                            <a:noFill/>
                          </a:ln>
                          <a:solidFill>
                            <a:srgbClr val="006400"/>
                          </a:solidFill>
                          <a:effectLst/>
                          <a:latin typeface="Arial" charset="0"/>
                          <a:ea typeface="ヒラギノ角ゴ ProN W3" charset="-128"/>
                          <a:cs typeface="ヒラギノ角ゴ ProN W3" charset="-128"/>
                          <a:sym typeface="Arial" charset="0"/>
                        </a:rPr>
                        <a:t>Sawtooth control modulation &lt; 1 kHz</a:t>
                      </a:r>
                      <a:endParaRPr kumimoji="0" lang="en-US" sz="1600" b="0" i="0" u="none" strike="noStrike" cap="none" normalizeH="0" baseline="0" dirty="0">
                        <a:ln>
                          <a:noFill/>
                        </a:ln>
                        <a:solidFill>
                          <a:srgbClr val="006400"/>
                        </a:solidFill>
                        <a:effectLst/>
                        <a:latin typeface="Arial" charset="0"/>
                        <a:ea typeface="ヒラギノ角ゴ ProN W3" charset="-128"/>
                        <a:cs typeface="ヒラギノ角ゴ ProN W3" charset="-128"/>
                        <a:sym typeface="Arial" charset="0"/>
                      </a:endParaRP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4" name="Group 57"/>
          <p:cNvGraphicFramePr>
            <a:graphicFrameLocks noGrp="1"/>
          </p:cNvGraphicFramePr>
          <p:nvPr>
            <p:extLst>
              <p:ext uri="{D42A27DB-BD31-4B8C-83A1-F6EECF244321}">
                <p14:modId xmlns:p14="http://schemas.microsoft.com/office/powerpoint/2010/main" val="332995237"/>
              </p:ext>
            </p:extLst>
          </p:nvPr>
        </p:nvGraphicFramePr>
        <p:xfrm>
          <a:off x="6756558" y="656523"/>
          <a:ext cx="2204561" cy="5075887"/>
        </p:xfrm>
        <a:graphic>
          <a:graphicData uri="http://schemas.openxmlformats.org/drawingml/2006/table">
            <a:tbl>
              <a:tblPr/>
              <a:tblGrid>
                <a:gridCol w="2204561"/>
              </a:tblGrid>
              <a:tr h="476276">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Lst>
                      </a:pPr>
                      <a:r>
                        <a:rPr kumimoji="0" lang="en-US" sz="2500" b="0" i="0" u="none" strike="noStrike" cap="none" normalizeH="0" baseline="0" dirty="0" smtClean="0">
                          <a:ln>
                            <a:noFill/>
                          </a:ln>
                          <a:solidFill>
                            <a:srgbClr val="000096"/>
                          </a:solidFill>
                          <a:effectLst/>
                          <a:latin typeface="Arial" charset="0"/>
                          <a:ea typeface="ヒラギノ角ゴ ProN W3" charset="-128"/>
                          <a:cs typeface="ヒラギノ角ゴ ProN W3" charset="-128"/>
                          <a:sym typeface="Arial" charset="0"/>
                        </a:rPr>
                        <a:t>LH</a:t>
                      </a:r>
                      <a:endParaRPr kumimoji="0" lang="en-US" sz="2500" b="0" i="0" u="none" strike="noStrike" cap="none" normalizeH="0" baseline="0" dirty="0">
                        <a:ln>
                          <a:noFill/>
                        </a:ln>
                        <a:solidFill>
                          <a:srgbClr val="000096"/>
                        </a:solidFill>
                        <a:effectLst/>
                        <a:latin typeface="Arial" charset="0"/>
                        <a:ea typeface="ヒラギノ角ゴ ProN W3" charset="-128"/>
                        <a:cs typeface="ヒラギノ角ゴ ProN W3" charset="-128"/>
                        <a:sym typeface="Arial" charset="0"/>
                      </a:endParaRP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4128">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Lst>
                      </a:pPr>
                      <a:r>
                        <a:rPr kumimoji="0" lang="en-US" sz="2000" b="0" i="0" u="none" strike="noStrike" cap="none" normalizeH="0" baseline="0" dirty="0">
                          <a:ln>
                            <a:noFill/>
                          </a:ln>
                          <a:solidFill>
                            <a:srgbClr val="000096"/>
                          </a:solidFill>
                          <a:effectLst/>
                          <a:latin typeface="Arial" charset="0"/>
                          <a:ea typeface="ヒラギノ角ゴ ProN W3" charset="-128"/>
                          <a:cs typeface="ヒラギノ角ゴ ProN W3" charset="-128"/>
                          <a:sym typeface="Arial" charset="0"/>
                        </a:rPr>
                        <a:t>Lower </a:t>
                      </a:r>
                      <a:r>
                        <a:rPr kumimoji="0" lang="en-US" sz="2000" b="0" i="0" u="none" strike="noStrike" cap="none" normalizeH="0" baseline="0" dirty="0" smtClean="0">
                          <a:ln>
                            <a:noFill/>
                          </a:ln>
                          <a:solidFill>
                            <a:srgbClr val="000096"/>
                          </a:solidFill>
                          <a:effectLst/>
                          <a:latin typeface="Arial" charset="0"/>
                          <a:ea typeface="ヒラギノ角ゴ ProN W3" charset="-128"/>
                          <a:cs typeface="ヒラギノ角ゴ ProN W3" charset="-128"/>
                          <a:sym typeface="Arial" charset="0"/>
                        </a:rPr>
                        <a:t>Hybrid</a:t>
                      </a:r>
                    </a:p>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Lst>
                      </a:pPr>
                      <a:r>
                        <a:rPr kumimoji="0" lang="en-US" sz="2000" b="0" i="0" u="none" strike="noStrike" cap="none" normalizeH="0" baseline="0" dirty="0" smtClean="0">
                          <a:ln>
                            <a:noFill/>
                          </a:ln>
                          <a:solidFill>
                            <a:srgbClr val="000096"/>
                          </a:solidFill>
                          <a:effectLst/>
                          <a:latin typeface="Arial" charset="0"/>
                          <a:ea typeface="ヒラギノ角ゴ ProN W3" charset="-128"/>
                          <a:cs typeface="ヒラギノ角ゴ ProN W3" charset="-128"/>
                          <a:sym typeface="Arial" charset="0"/>
                        </a:rPr>
                        <a:t>~5 GHz</a:t>
                      </a:r>
                      <a:endParaRPr kumimoji="0" lang="en-US" sz="2000" b="0" i="0" u="none" strike="noStrike" cap="none" normalizeH="0" baseline="0" dirty="0">
                        <a:ln>
                          <a:noFill/>
                        </a:ln>
                        <a:solidFill>
                          <a:srgbClr val="000096"/>
                        </a:solidFill>
                        <a:effectLst/>
                        <a:latin typeface="Arial" charset="0"/>
                        <a:ea typeface="ヒラギノ角ゴ ProN W3" charset="-128"/>
                        <a:cs typeface="ヒラギノ角ゴ ProN W3" charset="-128"/>
                        <a:sym typeface="Arial" charset="0"/>
                      </a:endParaRP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5619">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Lst>
                      </a:pPr>
                      <a:endParaRPr kumimoji="0" lang="en-US" sz="2500" b="0" i="0" u="none" strike="noStrike" cap="none" normalizeH="0" baseline="0" dirty="0">
                        <a:ln>
                          <a:noFill/>
                        </a:ln>
                        <a:solidFill>
                          <a:srgbClr val="000096"/>
                        </a:solidFill>
                        <a:effectLst/>
                        <a:latin typeface="Arial" charset="0"/>
                        <a:ea typeface="ヒラギノ角ゴ ProN W3" charset="-128"/>
                        <a:cs typeface="ヒラギノ角ゴ ProN W3" charset="-128"/>
                        <a:sym typeface="Arial" charset="0"/>
                      </a:endParaRP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3017">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 pos="622300" algn="l"/>
                        </a:tabLst>
                      </a:pPr>
                      <a:r>
                        <a:rPr kumimoji="0" lang="en-US" sz="2500" b="0" i="0" u="none" strike="noStrike" cap="none" normalizeH="0" baseline="0" dirty="0" smtClean="0">
                          <a:ln>
                            <a:noFill/>
                          </a:ln>
                          <a:solidFill>
                            <a:srgbClr val="000096"/>
                          </a:solidFill>
                          <a:effectLst/>
                          <a:latin typeface="Arial" charset="0"/>
                          <a:ea typeface="ヒラギノ角ゴ ProN W3" charset="-128"/>
                          <a:cs typeface="ヒラギノ角ゴ ProN W3" charset="-128"/>
                          <a:sym typeface="Arial" charset="0"/>
                        </a:rPr>
                        <a:t>0MW</a:t>
                      </a:r>
                      <a:r>
                        <a:rPr kumimoji="0" lang="en-US" sz="2500" b="0" i="0" u="none" strike="noStrike" cap="none" normalizeH="0" baseline="30000" dirty="0" smtClean="0">
                          <a:ln>
                            <a:noFill/>
                          </a:ln>
                          <a:solidFill>
                            <a:srgbClr val="000096"/>
                          </a:solidFill>
                          <a:effectLst/>
                          <a:latin typeface="Arial" charset="0"/>
                          <a:ea typeface="ヒラギノ角ゴ ProN W3" charset="-128"/>
                          <a:cs typeface="ヒラギノ角ゴ ProN W3" charset="-128"/>
                          <a:sym typeface="Arial" charset="0"/>
                        </a:rPr>
                        <a:t>*</a:t>
                      </a:r>
                      <a:endParaRPr kumimoji="0" lang="en-US" sz="2500" b="0" i="0" u="none" strike="noStrike" cap="none" normalizeH="0" baseline="30000" dirty="0">
                        <a:ln>
                          <a:noFill/>
                        </a:ln>
                        <a:solidFill>
                          <a:srgbClr val="000096"/>
                        </a:solidFill>
                        <a:effectLst/>
                        <a:latin typeface="Arial" charset="0"/>
                        <a:ea typeface="ヒラギノ角ゴ ProN W3" charset="-128"/>
                        <a:cs typeface="ヒラギノ角ゴ ProN W3" charset="-128"/>
                        <a:sym typeface="Arial" charset="0"/>
                      </a:endParaRPr>
                    </a:p>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 pos="622300" algn="l"/>
                        </a:tabLst>
                      </a:pPr>
                      <a:r>
                        <a:rPr kumimoji="0" lang="en-US" sz="2500" b="0" i="0" u="none" strike="noStrike" cap="none" normalizeH="0" baseline="0" dirty="0">
                          <a:ln>
                            <a:noFill/>
                          </a:ln>
                          <a:solidFill>
                            <a:srgbClr val="C00000">
                              <a:alpha val="50000"/>
                            </a:srgbClr>
                          </a:solidFill>
                          <a:effectLst/>
                          <a:latin typeface="Arial" charset="0"/>
                          <a:ea typeface="ヒラギノ角ゴ ProN W3" charset="-128"/>
                          <a:cs typeface="ヒラギノ角ゴ ProN W3" charset="-128"/>
                          <a:sym typeface="Arial" charset="0"/>
                        </a:rPr>
                        <a:t>+</a:t>
                      </a:r>
                      <a:r>
                        <a:rPr kumimoji="0" lang="en-US" sz="2500" b="0" i="0" u="none" strike="noStrike" cap="none" normalizeH="0" baseline="0" dirty="0" smtClean="0">
                          <a:ln>
                            <a:noFill/>
                          </a:ln>
                          <a:solidFill>
                            <a:srgbClr val="C00000">
                              <a:alpha val="50000"/>
                            </a:srgbClr>
                          </a:solidFill>
                          <a:effectLst/>
                          <a:latin typeface="Arial" charset="0"/>
                          <a:ea typeface="ヒラギノ角ゴ ProN W3" charset="-128"/>
                          <a:cs typeface="ヒラギノ角ゴ ProN W3" charset="-128"/>
                          <a:sym typeface="Arial" charset="0"/>
                        </a:rPr>
                        <a:t>40MW</a:t>
                      </a:r>
                      <a:r>
                        <a:rPr kumimoji="0" lang="en-US" sz="2500" b="0" i="0" u="none" strike="noStrike" cap="none" normalizeH="0" baseline="30000" dirty="0" smtClean="0">
                          <a:ln>
                            <a:noFill/>
                          </a:ln>
                          <a:solidFill>
                            <a:srgbClr val="C00000">
                              <a:alpha val="50000"/>
                            </a:srgbClr>
                          </a:solidFill>
                          <a:effectLst/>
                          <a:latin typeface="Arial" charset="0"/>
                          <a:ea typeface="ヒラギノ角ゴ ProN W3" charset="-128"/>
                          <a:cs typeface="ヒラギノ角ゴ ProN W3" charset="-128"/>
                          <a:sym typeface="Arial" charset="0"/>
                        </a:rPr>
                        <a:t>#</a:t>
                      </a:r>
                      <a:endParaRPr kumimoji="0" lang="en-US" sz="2500" b="0" i="0" u="none" strike="noStrike" cap="none" normalizeH="0" baseline="30000" dirty="0">
                        <a:ln>
                          <a:noFill/>
                        </a:ln>
                        <a:solidFill>
                          <a:srgbClr val="C00000">
                            <a:alpha val="50000"/>
                          </a:srgbClr>
                        </a:solidFill>
                        <a:effectLst/>
                        <a:latin typeface="Arial" charset="0"/>
                        <a:ea typeface="ヒラギノ角ゴ ProN W3" charset="-128"/>
                        <a:cs typeface="ヒラギノ角ゴ ProN W3" charset="-128"/>
                        <a:sym typeface="Arial" charset="0"/>
                      </a:endParaRP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6847">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Lst>
                      </a:pPr>
                      <a:r>
                        <a:rPr kumimoji="0" lang="en-US" sz="1600" b="0" i="0" u="none" strike="noStrike" cap="none" normalizeH="0" baseline="0" dirty="0">
                          <a:ln>
                            <a:noFill/>
                          </a:ln>
                          <a:solidFill>
                            <a:srgbClr val="006400"/>
                          </a:solidFill>
                          <a:effectLst/>
                          <a:latin typeface="Arial" charset="0"/>
                          <a:ea typeface="ヒラギノ角ゴ ProN W3" charset="-128"/>
                          <a:cs typeface="ヒラギノ角ゴ ProN W3" charset="-128"/>
                          <a:sym typeface="Arial" charset="0"/>
                        </a:rPr>
                        <a:t>Off-axis bulk current drive</a:t>
                      </a: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5" name="Group 2"/>
          <p:cNvGraphicFramePr>
            <a:graphicFrameLocks noGrp="1"/>
          </p:cNvGraphicFramePr>
          <p:nvPr>
            <p:extLst>
              <p:ext uri="{D42A27DB-BD31-4B8C-83A1-F6EECF244321}">
                <p14:modId xmlns:p14="http://schemas.microsoft.com/office/powerpoint/2010/main" val="2011782754"/>
              </p:ext>
            </p:extLst>
          </p:nvPr>
        </p:nvGraphicFramePr>
        <p:xfrm>
          <a:off x="4551996" y="656523"/>
          <a:ext cx="2203133" cy="5076064"/>
        </p:xfrm>
        <a:graphic>
          <a:graphicData uri="http://schemas.openxmlformats.org/drawingml/2006/table">
            <a:tbl>
              <a:tblPr/>
              <a:tblGrid>
                <a:gridCol w="2203133"/>
              </a:tblGrid>
              <a:tr h="475488">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Lst>
                      </a:pPr>
                      <a:r>
                        <a:rPr kumimoji="0" lang="en-US" sz="2500" b="0" i="0" u="none" strike="noStrike" cap="none" normalizeH="0" baseline="0" dirty="0" smtClean="0">
                          <a:ln>
                            <a:noFill/>
                          </a:ln>
                          <a:solidFill>
                            <a:srgbClr val="000096"/>
                          </a:solidFill>
                          <a:effectLst/>
                          <a:latin typeface="Arial" charset="0"/>
                          <a:ea typeface="ヒラギノ角ゴ ProN W3" charset="-128"/>
                          <a:cs typeface="ヒラギノ角ゴ ProN W3" charset="-128"/>
                          <a:sym typeface="Arial" charset="0"/>
                        </a:rPr>
                        <a:t>EC</a:t>
                      </a:r>
                      <a:endParaRPr kumimoji="0" lang="en-US" sz="2500" b="0" i="0" u="none" strike="noStrike" cap="none" normalizeH="0" baseline="0" dirty="0">
                        <a:ln>
                          <a:noFill/>
                        </a:ln>
                        <a:solidFill>
                          <a:srgbClr val="000096"/>
                        </a:solidFill>
                        <a:effectLst/>
                        <a:latin typeface="Arial" charset="0"/>
                        <a:ea typeface="ヒラギノ角ゴ ProN W3" charset="-128"/>
                        <a:cs typeface="ヒラギノ角ゴ ProN W3" charset="-128"/>
                        <a:sym typeface="Arial" charset="0"/>
                      </a:endParaRP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517">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 pos="622300" algn="l"/>
                        </a:tabLst>
                      </a:pPr>
                      <a:r>
                        <a:rPr kumimoji="0" lang="en-US" sz="2000" b="0" i="0" u="none" strike="noStrike" cap="none" normalizeH="0" baseline="0" dirty="0">
                          <a:ln>
                            <a:noFill/>
                          </a:ln>
                          <a:solidFill>
                            <a:srgbClr val="000096"/>
                          </a:solidFill>
                          <a:effectLst/>
                          <a:latin typeface="Arial" charset="0"/>
                          <a:ea typeface="ヒラギノ角ゴ ProN W3" charset="-128"/>
                          <a:cs typeface="ヒラギノ角ゴ ProN W3" charset="-128"/>
                          <a:sym typeface="Arial" charset="0"/>
                        </a:rPr>
                        <a:t>Electron </a:t>
                      </a:r>
                      <a:r>
                        <a:rPr kumimoji="0" lang="en-US" sz="2000" b="0" i="0" u="none" strike="noStrike" cap="none" normalizeH="0" baseline="0" dirty="0" smtClean="0">
                          <a:ln>
                            <a:noFill/>
                          </a:ln>
                          <a:solidFill>
                            <a:srgbClr val="000096"/>
                          </a:solidFill>
                          <a:effectLst/>
                          <a:latin typeface="Arial" charset="0"/>
                          <a:ea typeface="ヒラギノ角ゴ ProN W3" charset="-128"/>
                          <a:cs typeface="ヒラギノ角ゴ ProN W3" charset="-128"/>
                          <a:sym typeface="Arial" charset="0"/>
                        </a:rPr>
                        <a:t>Cyclotron</a:t>
                      </a:r>
                      <a:endParaRPr kumimoji="0" lang="en-US" sz="2000" b="0" i="0" u="none" strike="noStrike" cap="none" normalizeH="0" baseline="0" dirty="0">
                        <a:ln>
                          <a:noFill/>
                        </a:ln>
                        <a:solidFill>
                          <a:srgbClr val="000096"/>
                        </a:solidFill>
                        <a:effectLst/>
                        <a:latin typeface="Arial" charset="0"/>
                        <a:ea typeface="ヒラギノ角ゴ ProN W3" charset="-128"/>
                        <a:cs typeface="ヒラギノ角ゴ ProN W3" charset="-128"/>
                        <a:sym typeface="Arial" charset="0"/>
                      </a:endParaRPr>
                    </a:p>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 pos="622300" algn="l"/>
                        </a:tabLst>
                      </a:pPr>
                      <a:r>
                        <a:rPr kumimoji="0" lang="en-US" sz="2000" b="0" i="0" u="none" strike="noStrike" cap="none" normalizeH="0" baseline="0" dirty="0">
                          <a:ln>
                            <a:noFill/>
                          </a:ln>
                          <a:solidFill>
                            <a:srgbClr val="000096"/>
                          </a:solidFill>
                          <a:effectLst/>
                          <a:latin typeface="Arial" charset="0"/>
                          <a:ea typeface="ヒラギノ角ゴ ProN W3" charset="-128"/>
                          <a:cs typeface="ヒラギノ角ゴ ProN W3" charset="-128"/>
                          <a:sym typeface="Arial" charset="0"/>
                        </a:rPr>
                        <a:t>170GHz</a:t>
                      </a: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1724">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Lst>
                      </a:pPr>
                      <a:endParaRPr kumimoji="0" lang="en-US" sz="2500" b="0" i="0" u="none" strike="noStrike" cap="none" normalizeH="0" baseline="0" dirty="0">
                        <a:ln>
                          <a:noFill/>
                        </a:ln>
                        <a:solidFill>
                          <a:srgbClr val="000096"/>
                        </a:solidFill>
                        <a:effectLst/>
                        <a:latin typeface="Arial" charset="0"/>
                        <a:ea typeface="ヒラギノ角ゴ ProN W3" charset="-128"/>
                        <a:cs typeface="ヒラギノ角ゴ ProN W3" charset="-128"/>
                        <a:sym typeface="Arial" charset="0"/>
                      </a:endParaRP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1540">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 pos="622300" algn="l"/>
                        </a:tabLst>
                      </a:pPr>
                      <a:r>
                        <a:rPr kumimoji="0" lang="en-US" sz="2500" b="0" i="0" u="none" strike="noStrike" cap="none" normalizeH="0" baseline="0" dirty="0" smtClean="0">
                          <a:ln>
                            <a:noFill/>
                          </a:ln>
                          <a:solidFill>
                            <a:srgbClr val="000096"/>
                          </a:solidFill>
                          <a:effectLst/>
                          <a:latin typeface="Arial" charset="0"/>
                          <a:ea typeface="ヒラギノ角ゴ ProN W3" charset="-128"/>
                          <a:cs typeface="ヒラギノ角ゴ ProN W3" charset="-128"/>
                          <a:sym typeface="Arial" charset="0"/>
                        </a:rPr>
                        <a:t>20MW</a:t>
                      </a:r>
                      <a:r>
                        <a:rPr kumimoji="0" lang="en-US" sz="2500" b="0" i="0" u="none" strike="noStrike" cap="none" normalizeH="0" baseline="30000" dirty="0" smtClean="0">
                          <a:ln>
                            <a:noFill/>
                          </a:ln>
                          <a:solidFill>
                            <a:srgbClr val="000096"/>
                          </a:solidFill>
                          <a:effectLst/>
                          <a:latin typeface="Arial" charset="0"/>
                          <a:ea typeface="ヒラギノ角ゴ ProN W3" charset="-128"/>
                          <a:cs typeface="ヒラギノ角ゴ ProN W3" charset="-128"/>
                          <a:sym typeface="Arial" charset="0"/>
                        </a:rPr>
                        <a:t>*</a:t>
                      </a:r>
                      <a:endParaRPr kumimoji="0" lang="en-US" sz="2500" b="0" i="0" u="none" strike="noStrike" cap="none" normalizeH="0" baseline="30000" dirty="0">
                        <a:ln>
                          <a:noFill/>
                        </a:ln>
                        <a:solidFill>
                          <a:srgbClr val="000096"/>
                        </a:solidFill>
                        <a:effectLst/>
                        <a:latin typeface="Arial" charset="0"/>
                        <a:ea typeface="ヒラギノ角ゴ ProN W3" charset="-128"/>
                        <a:cs typeface="ヒラギノ角ゴ ProN W3" charset="-128"/>
                        <a:sym typeface="Arial" charset="0"/>
                      </a:endParaRPr>
                    </a:p>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 pos="622300" algn="l"/>
                        </a:tabLst>
                      </a:pPr>
                      <a:r>
                        <a:rPr kumimoji="0" lang="en-US" sz="2500" b="0" i="0" u="none" strike="noStrike" cap="none" normalizeH="0" baseline="0" dirty="0">
                          <a:ln>
                            <a:noFill/>
                          </a:ln>
                          <a:solidFill>
                            <a:srgbClr val="C00000">
                              <a:alpha val="50000"/>
                            </a:srgbClr>
                          </a:solidFill>
                          <a:effectLst/>
                          <a:latin typeface="Arial" charset="0"/>
                          <a:ea typeface="ヒラギノ角ゴ ProN W3" charset="-128"/>
                          <a:cs typeface="ヒラギノ角ゴ ProN W3" charset="-128"/>
                          <a:sym typeface="Arial" charset="0"/>
                        </a:rPr>
                        <a:t>+</a:t>
                      </a:r>
                      <a:r>
                        <a:rPr kumimoji="0" lang="en-US" sz="2500" b="0" i="0" u="none" strike="noStrike" cap="none" normalizeH="0" baseline="0" dirty="0" smtClean="0">
                          <a:ln>
                            <a:noFill/>
                          </a:ln>
                          <a:solidFill>
                            <a:srgbClr val="C00000">
                              <a:alpha val="50000"/>
                            </a:srgbClr>
                          </a:solidFill>
                          <a:effectLst/>
                          <a:latin typeface="Arial" charset="0"/>
                          <a:ea typeface="ヒラギノ角ゴ ProN W3" charset="-128"/>
                          <a:cs typeface="ヒラギノ角ゴ ProN W3" charset="-128"/>
                          <a:sym typeface="Arial" charset="0"/>
                        </a:rPr>
                        <a:t>20MW</a:t>
                      </a:r>
                      <a:r>
                        <a:rPr kumimoji="0" lang="en-US" sz="2500" b="0" i="0" u="none" strike="noStrike" cap="none" normalizeH="0" baseline="30000" dirty="0" smtClean="0">
                          <a:ln>
                            <a:noFill/>
                          </a:ln>
                          <a:solidFill>
                            <a:srgbClr val="C00000">
                              <a:alpha val="50000"/>
                            </a:srgbClr>
                          </a:solidFill>
                          <a:effectLst/>
                          <a:latin typeface="Arial" charset="0"/>
                          <a:ea typeface="ヒラギノ角ゴ ProN W3" charset="-128"/>
                          <a:cs typeface="ヒラギノ角ゴ ProN W3" charset="-128"/>
                          <a:sym typeface="Arial" charset="0"/>
                        </a:rPr>
                        <a:t>#</a:t>
                      </a:r>
                      <a:endParaRPr kumimoji="0" lang="en-US" sz="2500" b="0" i="0" u="none" strike="noStrike" cap="none" normalizeH="0" baseline="30000" dirty="0">
                        <a:ln>
                          <a:noFill/>
                        </a:ln>
                        <a:solidFill>
                          <a:srgbClr val="C00000">
                            <a:alpha val="50000"/>
                          </a:srgbClr>
                        </a:solidFill>
                        <a:effectLst/>
                        <a:latin typeface="Arial" charset="0"/>
                        <a:ea typeface="ヒラギノ角ゴ ProN W3" charset="-128"/>
                        <a:cs typeface="ヒラギノ角ゴ ProN W3" charset="-128"/>
                        <a:sym typeface="Arial" charset="0"/>
                      </a:endParaRP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5795">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Lst>
                      </a:pPr>
                      <a:r>
                        <a:rPr kumimoji="0" lang="en-US" sz="1600" b="0" i="0" u="none" strike="noStrike" cap="none" normalizeH="0" baseline="0" dirty="0" smtClean="0">
                          <a:ln>
                            <a:noFill/>
                          </a:ln>
                          <a:solidFill>
                            <a:srgbClr val="006400"/>
                          </a:solidFill>
                          <a:effectLst/>
                          <a:latin typeface="Arial" charset="0"/>
                          <a:ea typeface="ヒラギノ角ゴ ProN W3" charset="-128"/>
                          <a:cs typeface="ヒラギノ角ゴ ProN W3" charset="-128"/>
                          <a:sym typeface="Arial" charset="0"/>
                        </a:rPr>
                        <a:t>NTM/sawtooth control modulation up to 5 kHz </a:t>
                      </a:r>
                      <a:endParaRPr kumimoji="0" lang="en-US" sz="1600" b="0" i="0" u="none" strike="noStrike" cap="none" normalizeH="0" baseline="0" dirty="0">
                        <a:ln>
                          <a:noFill/>
                        </a:ln>
                        <a:solidFill>
                          <a:srgbClr val="006400"/>
                        </a:solidFill>
                        <a:effectLst/>
                        <a:latin typeface="Arial" charset="0"/>
                        <a:ea typeface="ヒラギノ角ゴ ProN W3" charset="-128"/>
                        <a:cs typeface="ヒラギノ角ゴ ProN W3" charset="-128"/>
                        <a:sym typeface="Arial" charset="0"/>
                      </a:endParaRP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 name="Rectangle 15"/>
          <p:cNvSpPr/>
          <p:nvPr/>
        </p:nvSpPr>
        <p:spPr>
          <a:xfrm>
            <a:off x="74881" y="5745450"/>
            <a:ext cx="2376264" cy="707886"/>
          </a:xfrm>
          <a:prstGeom prst="rect">
            <a:avLst/>
          </a:prstGeom>
        </p:spPr>
        <p:txBody>
          <a:bodyPr>
            <a:spAutoFit/>
          </a:bodyPr>
          <a:lstStyle/>
          <a:p>
            <a:pPr algn="ctr">
              <a:buSzPct val="100000"/>
              <a:tabLst>
                <a:tab pos="622300" algn="l"/>
                <a:tab pos="622300" algn="l"/>
              </a:tabLst>
              <a:defRPr/>
            </a:pPr>
            <a:r>
              <a:rPr lang="en-US" sz="2000" baseline="30000" dirty="0">
                <a:solidFill>
                  <a:srgbClr val="000096"/>
                </a:solidFill>
                <a:latin typeface="Arial" charset="0"/>
                <a:ea typeface="ヒラギノ角ゴ ProN W3" charset="-128"/>
                <a:cs typeface="ヒラギノ角ゴ ProN W3" charset="-128"/>
                <a:sym typeface="Arial" charset="0"/>
              </a:rPr>
              <a:t>*</a:t>
            </a:r>
            <a:r>
              <a:rPr lang="en-US" sz="2000" dirty="0">
                <a:solidFill>
                  <a:srgbClr val="000096"/>
                </a:solidFill>
                <a:latin typeface="Arial" charset="0"/>
                <a:ea typeface="ヒラギノ角ゴ ProN W3" charset="-128"/>
                <a:cs typeface="ヒラギノ角ゴ ProN W3" charset="-128"/>
                <a:sym typeface="Arial" charset="0"/>
              </a:rPr>
              <a:t>Baseline Power</a:t>
            </a:r>
          </a:p>
          <a:p>
            <a:pPr algn="ctr">
              <a:buSzPct val="100000"/>
              <a:tabLst>
                <a:tab pos="622300" algn="l"/>
                <a:tab pos="622300" algn="l"/>
              </a:tabLst>
              <a:defRPr/>
            </a:pPr>
            <a:r>
              <a:rPr lang="en-US" sz="2000" baseline="30000" dirty="0">
                <a:solidFill>
                  <a:srgbClr val="C00000">
                    <a:alpha val="50000"/>
                  </a:srgbClr>
                </a:solidFill>
                <a:latin typeface="Arial" charset="0"/>
                <a:ea typeface="ヒラギノ角ゴ ProN W3" charset="-128"/>
                <a:cs typeface="ヒラギノ角ゴ ProN W3" charset="-128"/>
                <a:sym typeface="Arial" charset="0"/>
              </a:rPr>
              <a:t>#</a:t>
            </a:r>
            <a:r>
              <a:rPr lang="en-US" sz="2000" dirty="0">
                <a:solidFill>
                  <a:srgbClr val="C00000">
                    <a:alpha val="50000"/>
                  </a:srgbClr>
                </a:solidFill>
                <a:latin typeface="Arial" charset="0"/>
                <a:ea typeface="ヒラギノ角ゴ ProN W3" charset="-128"/>
                <a:cs typeface="ヒラギノ角ゴ ProN W3" charset="-128"/>
                <a:sym typeface="Arial" charset="0"/>
              </a:rPr>
              <a:t>Possible Upgrade</a:t>
            </a:r>
          </a:p>
        </p:txBody>
      </p:sp>
      <p:sp>
        <p:nvSpPr>
          <p:cNvPr id="17" name="Rectangle 16"/>
          <p:cNvSpPr/>
          <p:nvPr/>
        </p:nvSpPr>
        <p:spPr>
          <a:xfrm>
            <a:off x="6156176" y="5719509"/>
            <a:ext cx="2880320" cy="707886"/>
          </a:xfrm>
          <a:prstGeom prst="rect">
            <a:avLst/>
          </a:prstGeom>
        </p:spPr>
        <p:txBody>
          <a:bodyPr>
            <a:spAutoFit/>
          </a:bodyPr>
          <a:lstStyle/>
          <a:p>
            <a:pPr algn="ctr">
              <a:buSzPct val="100000"/>
              <a:tabLst>
                <a:tab pos="622300" algn="l"/>
                <a:tab pos="622300" algn="l"/>
              </a:tabLst>
              <a:defRPr/>
            </a:pPr>
            <a:r>
              <a:rPr lang="en-GB" sz="2000" dirty="0">
                <a:solidFill>
                  <a:srgbClr val="C00000">
                    <a:alpha val="50000"/>
                  </a:srgbClr>
                </a:solidFill>
                <a:latin typeface="Arial" charset="0"/>
                <a:ea typeface="ヒラギノ角ゴ ProN W3" charset="-128"/>
                <a:cs typeface="ヒラギノ角ゴ ProN W3" charset="-128"/>
                <a:sym typeface="Arial" charset="0"/>
              </a:rPr>
              <a:t>130 MW (max installed)</a:t>
            </a:r>
          </a:p>
          <a:p>
            <a:pPr algn="ctr">
              <a:buSzPct val="100000"/>
              <a:tabLst>
                <a:tab pos="622300" algn="l"/>
                <a:tab pos="622300" algn="l"/>
              </a:tabLst>
              <a:defRPr/>
            </a:pPr>
            <a:r>
              <a:rPr lang="en-GB" sz="2000" dirty="0">
                <a:solidFill>
                  <a:srgbClr val="C00000">
                    <a:alpha val="50000"/>
                  </a:srgbClr>
                </a:solidFill>
                <a:latin typeface="Arial" charset="0"/>
                <a:ea typeface="ヒラギノ角ゴ ProN W3" charset="-128"/>
                <a:cs typeface="ヒラギノ角ゴ ProN W3" charset="-128"/>
                <a:sym typeface="Arial" charset="0"/>
              </a:rPr>
              <a:t>(110 MW simultaneous)</a:t>
            </a:r>
          </a:p>
        </p:txBody>
      </p:sp>
      <p:sp>
        <p:nvSpPr>
          <p:cNvPr id="24589" name="Text Box 2"/>
          <p:cNvSpPr txBox="1">
            <a:spLocks noChangeArrowheads="1"/>
          </p:cNvSpPr>
          <p:nvPr/>
        </p:nvSpPr>
        <p:spPr bwMode="auto">
          <a:xfrm>
            <a:off x="3276600" y="5737652"/>
            <a:ext cx="2689225" cy="701675"/>
          </a:xfrm>
          <a:prstGeom prst="rect">
            <a:avLst/>
          </a:prstGeom>
          <a:noFill/>
          <a:ln>
            <a:noFill/>
          </a:ln>
          <a:effectLst/>
          <a:extLst>
            <a:ext uri="{909E8E84-426E-40DD-AFC4-6F175D3DCCD1}">
              <a14:hiddenFill xmlns:a14="http://schemas.microsoft.com/office/drawing/2010/main">
                <a:solidFill>
                  <a:srgbClr val="CC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spcBef>
                <a:spcPct val="50000"/>
              </a:spcBef>
            </a:pPr>
            <a:r>
              <a:rPr lang="en-GB" altLang="en-US" sz="2000" b="1">
                <a:solidFill>
                  <a:srgbClr val="FF271C"/>
                </a:solidFill>
                <a:latin typeface="Times New Roman" pitchFamily="18" charset="0"/>
              </a:rPr>
              <a:t>P</a:t>
            </a:r>
            <a:r>
              <a:rPr lang="en-GB" altLang="en-US" sz="2000" b="1" baseline="-25000">
                <a:solidFill>
                  <a:srgbClr val="FF271C"/>
                </a:solidFill>
                <a:latin typeface="Times New Roman" pitchFamily="18" charset="0"/>
              </a:rPr>
              <a:t>aux</a:t>
            </a:r>
            <a:r>
              <a:rPr lang="en-GB" altLang="en-US" sz="2000" b="1">
                <a:solidFill>
                  <a:srgbClr val="FF271C"/>
                </a:solidFill>
                <a:latin typeface="Times New Roman" pitchFamily="18" charset="0"/>
              </a:rPr>
              <a:t> for Q=10 nominal scenario: 50MW</a:t>
            </a:r>
            <a:endParaRPr lang="en-GB" altLang="en-US">
              <a:latin typeface="Times New Roman" pitchFamily="18" charset="0"/>
            </a:endParaRPr>
          </a:p>
        </p:txBody>
      </p:sp>
      <p:pic>
        <p:nvPicPr>
          <p:cNvPr id="2459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8038" y="1883202"/>
            <a:ext cx="2049462"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24591" name="Rectangle 19"/>
          <p:cNvSpPr>
            <a:spLocks noChangeArrowheads="1"/>
          </p:cNvSpPr>
          <p:nvPr/>
        </p:nvSpPr>
        <p:spPr bwMode="auto">
          <a:xfrm>
            <a:off x="4618038" y="3184952"/>
            <a:ext cx="2049462" cy="935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defTabSz="273050" eaLnBrk="0" hangingPunct="0">
              <a:tabLst>
                <a:tab pos="268288" algn="l"/>
              </a:tabLst>
              <a:defRPr sz="2400">
                <a:solidFill>
                  <a:schemeClr val="tx1"/>
                </a:solidFill>
                <a:latin typeface="Century Gothic" pitchFamily="34" charset="0"/>
              </a:defRPr>
            </a:lvl1pPr>
            <a:lvl2pPr marL="742950" indent="-285750" defTabSz="273050" eaLnBrk="0" hangingPunct="0">
              <a:tabLst>
                <a:tab pos="268288" algn="l"/>
              </a:tabLst>
              <a:defRPr sz="2400">
                <a:solidFill>
                  <a:schemeClr val="tx1"/>
                </a:solidFill>
                <a:latin typeface="Century Gothic" pitchFamily="34" charset="0"/>
              </a:defRPr>
            </a:lvl2pPr>
            <a:lvl3pPr marL="1143000" indent="-228600" defTabSz="273050" eaLnBrk="0" hangingPunct="0">
              <a:tabLst>
                <a:tab pos="268288" algn="l"/>
              </a:tabLst>
              <a:defRPr sz="2400">
                <a:solidFill>
                  <a:schemeClr val="tx1"/>
                </a:solidFill>
                <a:latin typeface="Century Gothic" pitchFamily="34" charset="0"/>
              </a:defRPr>
            </a:lvl3pPr>
            <a:lvl4pPr marL="1600200" indent="-228600" defTabSz="273050" eaLnBrk="0" hangingPunct="0">
              <a:tabLst>
                <a:tab pos="268288" algn="l"/>
              </a:tabLst>
              <a:defRPr sz="2400">
                <a:solidFill>
                  <a:schemeClr val="tx1"/>
                </a:solidFill>
                <a:latin typeface="Century Gothic" pitchFamily="34" charset="0"/>
              </a:defRPr>
            </a:lvl4pPr>
            <a:lvl5pPr marL="2057400" indent="-228600" defTabSz="273050" eaLnBrk="0" hangingPunct="0">
              <a:tabLst>
                <a:tab pos="268288" algn="l"/>
              </a:tabLst>
              <a:defRPr sz="2400">
                <a:solidFill>
                  <a:schemeClr val="tx1"/>
                </a:solidFill>
                <a:latin typeface="Century Gothic" pitchFamily="34" charset="0"/>
              </a:defRPr>
            </a:lvl5pPr>
            <a:lvl6pPr marL="2514600" indent="-228600" defTabSz="273050" eaLnBrk="0" fontAlgn="base" hangingPunct="0">
              <a:spcBef>
                <a:spcPct val="0"/>
              </a:spcBef>
              <a:spcAft>
                <a:spcPct val="0"/>
              </a:spcAft>
              <a:tabLst>
                <a:tab pos="268288" algn="l"/>
              </a:tabLst>
              <a:defRPr sz="2400">
                <a:solidFill>
                  <a:schemeClr val="tx1"/>
                </a:solidFill>
                <a:latin typeface="Century Gothic" pitchFamily="34" charset="0"/>
              </a:defRPr>
            </a:lvl6pPr>
            <a:lvl7pPr marL="2971800" indent="-228600" defTabSz="273050" eaLnBrk="0" fontAlgn="base" hangingPunct="0">
              <a:spcBef>
                <a:spcPct val="0"/>
              </a:spcBef>
              <a:spcAft>
                <a:spcPct val="0"/>
              </a:spcAft>
              <a:tabLst>
                <a:tab pos="268288" algn="l"/>
              </a:tabLst>
              <a:defRPr sz="2400">
                <a:solidFill>
                  <a:schemeClr val="tx1"/>
                </a:solidFill>
                <a:latin typeface="Century Gothic" pitchFamily="34" charset="0"/>
              </a:defRPr>
            </a:lvl7pPr>
            <a:lvl8pPr marL="3429000" indent="-228600" defTabSz="273050" eaLnBrk="0" fontAlgn="base" hangingPunct="0">
              <a:spcBef>
                <a:spcPct val="0"/>
              </a:spcBef>
              <a:spcAft>
                <a:spcPct val="0"/>
              </a:spcAft>
              <a:tabLst>
                <a:tab pos="268288" algn="l"/>
              </a:tabLst>
              <a:defRPr sz="2400">
                <a:solidFill>
                  <a:schemeClr val="tx1"/>
                </a:solidFill>
                <a:latin typeface="Century Gothic" pitchFamily="34" charset="0"/>
              </a:defRPr>
            </a:lvl8pPr>
            <a:lvl9pPr marL="3886200" indent="-228600" defTabSz="273050" eaLnBrk="0" fontAlgn="base" hangingPunct="0">
              <a:spcBef>
                <a:spcPct val="0"/>
              </a:spcBef>
              <a:spcAft>
                <a:spcPct val="0"/>
              </a:spcAft>
              <a:tabLst>
                <a:tab pos="268288" algn="l"/>
              </a:tabLst>
              <a:defRPr sz="2400">
                <a:solidFill>
                  <a:schemeClr val="tx1"/>
                </a:solidFill>
                <a:latin typeface="Century Gothic" pitchFamily="34" charset="0"/>
              </a:defRPr>
            </a:lvl9pPr>
          </a:lstStyle>
          <a:p>
            <a:pPr eaLnBrk="1" hangingPunct="1">
              <a:spcBef>
                <a:spcPct val="40000"/>
              </a:spcBef>
              <a:buFont typeface="Wingdings" pitchFamily="2" charset="2"/>
              <a:buChar char="Ø"/>
            </a:pPr>
            <a:endParaRPr lang="en-US" altLang="en-US" sz="2000">
              <a:solidFill>
                <a:srgbClr val="333399"/>
              </a:solidFill>
              <a:latin typeface="Times New Roman" pitchFamily="18" charset="0"/>
            </a:endParaRPr>
          </a:p>
        </p:txBody>
      </p:sp>
      <p:pic>
        <p:nvPicPr>
          <p:cNvPr id="24592" name="Picture 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6950" y="3230989"/>
            <a:ext cx="16732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2" name="Group 81"/>
          <p:cNvGraphicFramePr>
            <a:graphicFrameLocks noGrp="1"/>
          </p:cNvGraphicFramePr>
          <p:nvPr>
            <p:extLst>
              <p:ext uri="{D42A27DB-BD31-4B8C-83A1-F6EECF244321}">
                <p14:modId xmlns:p14="http://schemas.microsoft.com/office/powerpoint/2010/main" val="3578011071"/>
              </p:ext>
            </p:extLst>
          </p:nvPr>
        </p:nvGraphicFramePr>
        <p:xfrm>
          <a:off x="156567" y="659928"/>
          <a:ext cx="2203133" cy="5077422"/>
        </p:xfrm>
        <a:graphic>
          <a:graphicData uri="http://schemas.openxmlformats.org/drawingml/2006/table">
            <a:tbl>
              <a:tblPr/>
              <a:tblGrid>
                <a:gridCol w="2203133"/>
              </a:tblGrid>
              <a:tr h="474448">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Lst>
                      </a:pPr>
                      <a:r>
                        <a:rPr kumimoji="0" lang="en-US" sz="2500" b="0" i="0" u="none" strike="noStrike" cap="none" normalizeH="0" baseline="0" dirty="0" smtClean="0">
                          <a:ln>
                            <a:noFill/>
                          </a:ln>
                          <a:solidFill>
                            <a:srgbClr val="000096"/>
                          </a:solidFill>
                          <a:effectLst/>
                          <a:latin typeface="Arial" charset="0"/>
                          <a:ea typeface="ヒラギノ角ゴ ProN W3" charset="-128"/>
                          <a:cs typeface="ヒラギノ角ゴ ProN W3" charset="-128"/>
                          <a:sym typeface="Arial" charset="0"/>
                        </a:rPr>
                        <a:t>NB</a:t>
                      </a:r>
                      <a:endParaRPr kumimoji="0" lang="en-US" sz="2500" b="0" i="0" u="none" strike="noStrike" cap="none" normalizeH="0" baseline="0" dirty="0">
                        <a:ln>
                          <a:noFill/>
                        </a:ln>
                        <a:solidFill>
                          <a:srgbClr val="000096"/>
                        </a:solidFill>
                        <a:effectLst/>
                        <a:latin typeface="Arial" charset="0"/>
                        <a:ea typeface="ヒラギノ角ゴ ProN W3" charset="-128"/>
                        <a:cs typeface="ヒラギノ角ゴ ProN W3" charset="-128"/>
                        <a:sym typeface="Arial" charset="0"/>
                      </a:endParaRP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9506">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 pos="622300" algn="l"/>
                        </a:tabLst>
                      </a:pPr>
                      <a:r>
                        <a:rPr kumimoji="0" lang="en-US" sz="2000" b="0" i="0" u="none" strike="noStrike" cap="none" normalizeH="0" baseline="0" dirty="0" smtClean="0">
                          <a:ln>
                            <a:noFill/>
                          </a:ln>
                          <a:solidFill>
                            <a:srgbClr val="000096"/>
                          </a:solidFill>
                          <a:effectLst/>
                          <a:latin typeface="Arial" charset="0"/>
                          <a:ea typeface="ヒラギノ角ゴ ProN W3" charset="-128"/>
                          <a:cs typeface="ヒラギノ角ゴ ProN W3" charset="-128"/>
                          <a:sym typeface="Arial" charset="0"/>
                        </a:rPr>
                        <a:t>Neutral Beam</a:t>
                      </a:r>
                      <a:endParaRPr kumimoji="0" lang="en-US" sz="2000" b="0" i="0" u="none" strike="noStrike" cap="none" normalizeH="0" baseline="0" dirty="0">
                        <a:ln>
                          <a:noFill/>
                        </a:ln>
                        <a:solidFill>
                          <a:srgbClr val="000096"/>
                        </a:solidFill>
                        <a:effectLst/>
                        <a:latin typeface="Arial" charset="0"/>
                        <a:ea typeface="ヒラギノ角ゴ ProN W3" charset="-128"/>
                        <a:cs typeface="ヒラギノ角ゴ ProN W3" charset="-128"/>
                        <a:sym typeface="Arial" charset="0"/>
                      </a:endParaRPr>
                    </a:p>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 pos="622300" algn="l"/>
                        </a:tabLst>
                      </a:pPr>
                      <a:r>
                        <a:rPr kumimoji="0" lang="en-US" sz="2000" b="0" i="0" u="none" strike="noStrike" cap="none" normalizeH="0" baseline="0" dirty="0" smtClean="0">
                          <a:ln>
                            <a:noFill/>
                          </a:ln>
                          <a:solidFill>
                            <a:srgbClr val="000096"/>
                          </a:solidFill>
                          <a:effectLst/>
                          <a:latin typeface="Arial" charset="0"/>
                          <a:ea typeface="ヒラギノ角ゴ ProN W3" charset="-128"/>
                          <a:cs typeface="ヒラギノ角ゴ ProN W3" charset="-128"/>
                          <a:sym typeface="Arial" charset="0"/>
                        </a:rPr>
                        <a:t>- 1 MeV</a:t>
                      </a:r>
                      <a:endParaRPr kumimoji="0" lang="en-US" sz="2000" b="0" i="0" u="none" strike="noStrike" cap="none" normalizeH="0" baseline="0" dirty="0">
                        <a:ln>
                          <a:noFill/>
                        </a:ln>
                        <a:solidFill>
                          <a:srgbClr val="000096"/>
                        </a:solidFill>
                        <a:effectLst/>
                        <a:latin typeface="Arial" charset="0"/>
                        <a:ea typeface="ヒラギノ角ゴ ProN W3" charset="-128"/>
                        <a:cs typeface="ヒラギノ角ゴ ProN W3" charset="-128"/>
                        <a:sym typeface="Arial" charset="0"/>
                      </a:endParaRP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7962">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Lst>
                      </a:pPr>
                      <a:endParaRPr kumimoji="0" lang="en-US" sz="2500" b="0" i="0" u="none" strike="noStrike" cap="none" normalizeH="0" baseline="0" dirty="0">
                        <a:ln>
                          <a:noFill/>
                        </a:ln>
                        <a:solidFill>
                          <a:srgbClr val="000096"/>
                        </a:solidFill>
                        <a:effectLst/>
                        <a:latin typeface="Arial" charset="0"/>
                        <a:ea typeface="ヒラギノ角ゴ ProN W3" charset="-128"/>
                        <a:cs typeface="ヒラギノ角ゴ ProN W3" charset="-128"/>
                        <a:sym typeface="Arial" charset="0"/>
                      </a:endParaRP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590">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 pos="622300" algn="l"/>
                        </a:tabLst>
                      </a:pPr>
                      <a:r>
                        <a:rPr kumimoji="0" lang="en-US" sz="2500" b="0" i="0" u="none" strike="noStrike" cap="none" normalizeH="0" baseline="0" dirty="0" smtClean="0">
                          <a:ln>
                            <a:noFill/>
                          </a:ln>
                          <a:solidFill>
                            <a:srgbClr val="000096"/>
                          </a:solidFill>
                          <a:effectLst/>
                          <a:latin typeface="Arial" charset="0"/>
                          <a:ea typeface="ヒラギノ角ゴ ProN W3" charset="-128"/>
                          <a:cs typeface="ヒラギノ角ゴ ProN W3" charset="-128"/>
                          <a:sym typeface="Arial" charset="0"/>
                        </a:rPr>
                        <a:t>33MW</a:t>
                      </a:r>
                      <a:r>
                        <a:rPr kumimoji="0" lang="en-US" sz="2500" b="0" i="0" u="none" strike="noStrike" cap="none" normalizeH="0" baseline="30000" dirty="0" smtClean="0">
                          <a:ln>
                            <a:noFill/>
                          </a:ln>
                          <a:solidFill>
                            <a:srgbClr val="000096"/>
                          </a:solidFill>
                          <a:effectLst/>
                          <a:latin typeface="Arial" charset="0"/>
                          <a:ea typeface="ヒラギノ角ゴ ProN W3" charset="-128"/>
                          <a:cs typeface="ヒラギノ角ゴ ProN W3" charset="-128"/>
                          <a:sym typeface="Arial" charset="0"/>
                        </a:rPr>
                        <a:t>*</a:t>
                      </a:r>
                      <a:endParaRPr kumimoji="0" lang="en-US" sz="2500" b="0" i="0" u="none" strike="noStrike" cap="none" normalizeH="0" baseline="30000" dirty="0">
                        <a:ln>
                          <a:noFill/>
                        </a:ln>
                        <a:solidFill>
                          <a:srgbClr val="000096"/>
                        </a:solidFill>
                        <a:effectLst/>
                        <a:latin typeface="Arial" charset="0"/>
                        <a:ea typeface="ヒラギノ角ゴ ProN W3" charset="-128"/>
                        <a:cs typeface="ヒラギノ角ゴ ProN W3" charset="-128"/>
                        <a:sym typeface="Arial" charset="0"/>
                      </a:endParaRPr>
                    </a:p>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 pos="622300" algn="l"/>
                        </a:tabLst>
                      </a:pPr>
                      <a:r>
                        <a:rPr kumimoji="0" lang="en-US" sz="2500" b="0" i="0" u="none" strike="noStrike" cap="none" normalizeH="0" baseline="0" dirty="0" smtClean="0">
                          <a:ln>
                            <a:noFill/>
                          </a:ln>
                          <a:solidFill>
                            <a:srgbClr val="C00000">
                              <a:alpha val="50000"/>
                            </a:srgbClr>
                          </a:solidFill>
                          <a:effectLst/>
                          <a:latin typeface="Arial" charset="0"/>
                          <a:ea typeface="ヒラギノ角ゴ ProN W3" charset="-128"/>
                          <a:cs typeface="ヒラギノ角ゴ ProN W3" charset="-128"/>
                          <a:sym typeface="Arial" charset="0"/>
                        </a:rPr>
                        <a:t>+16.5MW</a:t>
                      </a:r>
                      <a:r>
                        <a:rPr kumimoji="0" lang="en-US" sz="2500" b="0" i="0" u="none" strike="noStrike" cap="none" normalizeH="0" baseline="30000" dirty="0" smtClean="0">
                          <a:ln>
                            <a:noFill/>
                          </a:ln>
                          <a:solidFill>
                            <a:srgbClr val="C00000">
                              <a:alpha val="50000"/>
                            </a:srgbClr>
                          </a:solidFill>
                          <a:effectLst/>
                          <a:latin typeface="Arial" charset="0"/>
                          <a:ea typeface="ヒラギノ角ゴ ProN W3" charset="-128"/>
                          <a:cs typeface="ヒラギノ角ゴ ProN W3" charset="-128"/>
                          <a:sym typeface="Arial" charset="0"/>
                        </a:rPr>
                        <a:t>#</a:t>
                      </a:r>
                      <a:endParaRPr kumimoji="0" lang="en-US" sz="2500" b="0" i="0" u="none" strike="noStrike" cap="none" normalizeH="0" baseline="30000" dirty="0">
                        <a:ln>
                          <a:noFill/>
                        </a:ln>
                        <a:solidFill>
                          <a:srgbClr val="C00000">
                            <a:alpha val="50000"/>
                          </a:srgbClr>
                        </a:solidFill>
                        <a:effectLst/>
                        <a:latin typeface="Arial" charset="0"/>
                        <a:ea typeface="ヒラギノ角ゴ ProN W3" charset="-128"/>
                        <a:cs typeface="ヒラギノ角ゴ ProN W3" charset="-128"/>
                        <a:sym typeface="Arial" charset="0"/>
                      </a:endParaRP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382">
                <a:tc>
                  <a:txBody>
                    <a:bodyPr/>
                    <a:lstStyle/>
                    <a:p>
                      <a:pPr marL="0" marR="0" lvl="0" indent="0" algn="ctr" defTabSz="914400" rtl="0" eaLnBrk="1" fontAlgn="base" latinLnBrk="0" hangingPunct="1">
                        <a:lnSpc>
                          <a:spcPct val="100000"/>
                        </a:lnSpc>
                        <a:spcBef>
                          <a:spcPct val="0"/>
                        </a:spcBef>
                        <a:spcAft>
                          <a:spcPct val="0"/>
                        </a:spcAft>
                        <a:buClrTx/>
                        <a:buSzPct val="100000"/>
                        <a:buFont typeface="Arial" charset="0"/>
                        <a:buNone/>
                        <a:tabLst>
                          <a:tab pos="622300" algn="l"/>
                        </a:tabLst>
                      </a:pPr>
                      <a:r>
                        <a:rPr kumimoji="0" lang="en-US" sz="1600" b="0" i="0" u="none" strike="noStrike" cap="none" normalizeH="0" baseline="0" dirty="0" smtClean="0">
                          <a:ln>
                            <a:noFill/>
                          </a:ln>
                          <a:solidFill>
                            <a:srgbClr val="006400"/>
                          </a:solidFill>
                          <a:effectLst/>
                          <a:latin typeface="Arial" charset="0"/>
                          <a:ea typeface="ヒラギノ角ゴ ProN W3" charset="-128"/>
                          <a:cs typeface="ヒラギノ角ゴ ProN W3" charset="-128"/>
                          <a:sym typeface="Arial" charset="0"/>
                        </a:rPr>
                        <a:t>Bulk current drive limited modulation</a:t>
                      </a:r>
                      <a:endParaRPr kumimoji="0" lang="en-US" sz="1600" b="0" i="0" u="none" strike="noStrike" cap="none" normalizeH="0" baseline="0" dirty="0">
                        <a:ln>
                          <a:noFill/>
                        </a:ln>
                        <a:solidFill>
                          <a:srgbClr val="006400"/>
                        </a:solidFill>
                        <a:effectLst/>
                        <a:latin typeface="Arial" charset="0"/>
                        <a:ea typeface="ヒラギノ角ゴ ProN W3" charset="-128"/>
                        <a:cs typeface="ヒラギノ角ゴ ProN W3" charset="-128"/>
                        <a:sym typeface="Arial" charset="0"/>
                      </a:endParaRPr>
                    </a:p>
                  </a:txBody>
                  <a:tcPr marL="45720" marR="4572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34963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spect="1" noChangeArrowheads="1"/>
          </p:cNvSpPr>
          <p:nvPr>
            <p:ph type="title"/>
          </p:nvPr>
        </p:nvSpPr>
        <p:spPr>
          <a:xfrm>
            <a:off x="0" y="0"/>
            <a:ext cx="9144000" cy="476250"/>
          </a:xfrm>
        </p:spPr>
        <p:txBody>
          <a:bodyPr/>
          <a:lstStyle/>
          <a:p>
            <a:r>
              <a:rPr lang="en-US" altLang="en-US" sz="2800" dirty="0" smtClean="0"/>
              <a:t>ICH RF Power Source Diagram</a:t>
            </a:r>
          </a:p>
        </p:txBody>
      </p:sp>
      <p:pic>
        <p:nvPicPr>
          <p:cNvPr id="33795" name="Picture 1" descr="C:\Users\Rajnish\Pictures\Pictur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60" y="620688"/>
            <a:ext cx="8603253" cy="57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804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2 Imagen" descr="Top level 2 v3.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125538"/>
            <a:ext cx="61214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spect="1" noChangeArrowheads="1"/>
          </p:cNvSpPr>
          <p:nvPr/>
        </p:nvSpPr>
        <p:spPr>
          <a:xfrm>
            <a:off x="0" y="0"/>
            <a:ext cx="9144000" cy="476250"/>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a:lstStyle>
          <a:p>
            <a:r>
              <a:rPr lang="en-US" altLang="en-US" sz="2800" kern="0" dirty="0"/>
              <a:t>EC Control System (ECCS)</a:t>
            </a:r>
            <a:endParaRPr lang="en-US" altLang="en-US" sz="2800" kern="0" dirty="0" smtClean="0"/>
          </a:p>
        </p:txBody>
      </p:sp>
    </p:spTree>
    <p:extLst>
      <p:ext uri="{BB962C8B-B14F-4D97-AF65-F5344CB8AC3E}">
        <p14:creationId xmlns:p14="http://schemas.microsoft.com/office/powerpoint/2010/main" val="1727480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2708920"/>
            <a:ext cx="9144000" cy="980306"/>
          </a:xfrm>
          <a:ln>
            <a:miter lim="800000"/>
            <a:headEnd/>
            <a:tailEnd/>
          </a:ln>
        </p:spPr>
        <p:txBody>
          <a:bodyPr/>
          <a:lstStyle/>
          <a:p>
            <a:pPr eaLnBrk="1" hangingPunct="1">
              <a:defRPr/>
            </a:pPr>
            <a:r>
              <a:rPr lang="en-US" sz="4400" kern="1200" dirty="0" smtClean="0">
                <a:solidFill>
                  <a:schemeClr val="tx1"/>
                </a:solidFill>
                <a:ea typeface="+mn-ea"/>
                <a:cs typeface="Arial" charset="0"/>
              </a:rPr>
              <a:t>Diagnostics</a:t>
            </a:r>
            <a:endParaRPr lang="en-US" sz="4400" kern="1200" dirty="0">
              <a:solidFill>
                <a:schemeClr val="tx1"/>
              </a:solidFill>
              <a:ea typeface="+mn-ea"/>
              <a:cs typeface="Arial" charset="0"/>
            </a:endParaRPr>
          </a:p>
        </p:txBody>
      </p:sp>
    </p:spTree>
    <p:extLst>
      <p:ext uri="{BB962C8B-B14F-4D97-AF65-F5344CB8AC3E}">
        <p14:creationId xmlns:p14="http://schemas.microsoft.com/office/powerpoint/2010/main" val="1511969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323850" y="642938"/>
            <a:ext cx="8135938"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5851" tIns="128547" rIns="115851" bIns="42849" anchor="ctr">
            <a:spAutoFit/>
          </a:bodyPr>
          <a:lstStyle>
            <a:lvl1pPr marL="457200" indent="-457200">
              <a:spcBef>
                <a:spcPct val="20000"/>
              </a:spcBef>
              <a:buChar char="•"/>
              <a:defRPr kumimoji="1" sz="2400">
                <a:solidFill>
                  <a:srgbClr val="0000FF"/>
                </a:solidFill>
                <a:latin typeface="Arial" pitchFamily="34" charset="0"/>
                <a:ea typeface="ＭＳ Ｐゴシック" pitchFamily="34" charset="-128"/>
              </a:defRPr>
            </a:lvl1pPr>
            <a:lvl2pPr marL="742950" indent="-285750">
              <a:spcBef>
                <a:spcPct val="20000"/>
              </a:spcBef>
              <a:buChar char="–"/>
              <a:defRPr kumimoji="1" sz="2000">
                <a:solidFill>
                  <a:srgbClr val="0000FF"/>
                </a:solidFill>
                <a:latin typeface="Arial" pitchFamily="34" charset="0"/>
                <a:ea typeface="ＭＳ Ｐゴシック" pitchFamily="34" charset="-128"/>
              </a:defRPr>
            </a:lvl2pPr>
            <a:lvl3pPr marL="1143000" indent="-228600">
              <a:spcBef>
                <a:spcPct val="20000"/>
              </a:spcBef>
              <a:buChar char="•"/>
              <a:defRPr kumimoji="1">
                <a:solidFill>
                  <a:srgbClr val="0000FF"/>
                </a:solidFill>
                <a:latin typeface="Arial" pitchFamily="34" charset="0"/>
                <a:ea typeface="ＭＳ Ｐゴシック" pitchFamily="34" charset="-128"/>
              </a:defRPr>
            </a:lvl3pPr>
            <a:lvl4pPr marL="1600200" indent="-228600">
              <a:spcBef>
                <a:spcPct val="20000"/>
              </a:spcBef>
              <a:buChar char="–"/>
              <a:defRPr kumimoji="1">
                <a:solidFill>
                  <a:srgbClr val="0000FF"/>
                </a:solidFill>
                <a:latin typeface="Arial" pitchFamily="34" charset="0"/>
                <a:ea typeface="ＭＳ Ｐゴシック" pitchFamily="34" charset="-128"/>
              </a:defRPr>
            </a:lvl4pPr>
            <a:lvl5pPr marL="2057400" indent="-228600">
              <a:spcBef>
                <a:spcPct val="20000"/>
              </a:spcBef>
              <a:buChar char="»"/>
              <a:defRPr kumimoji="1">
                <a:solidFill>
                  <a:srgbClr val="0000FF"/>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9pPr>
          </a:lstStyle>
          <a:p>
            <a:pPr eaLnBrk="1" hangingPunct="1">
              <a:lnSpc>
                <a:spcPct val="130000"/>
              </a:lnSpc>
              <a:spcBef>
                <a:spcPct val="0"/>
              </a:spcBef>
              <a:buFontTx/>
              <a:buNone/>
            </a:pPr>
            <a:r>
              <a:rPr kumimoji="0" lang="en-US" altLang="en-US" sz="2000">
                <a:solidFill>
                  <a:schemeClr val="accent2"/>
                </a:solidFill>
              </a:rPr>
              <a:t>About 45 different diagnostics identified for different measurement roles; about 90 projects in all (&gt;80% of systems after CDR now)</a:t>
            </a:r>
          </a:p>
          <a:p>
            <a:pPr eaLnBrk="1" hangingPunct="1">
              <a:lnSpc>
                <a:spcPct val="130000"/>
              </a:lnSpc>
              <a:spcBef>
                <a:spcPct val="0"/>
              </a:spcBef>
              <a:buFont typeface="Wingdings" pitchFamily="2" charset="2"/>
              <a:buNone/>
            </a:pPr>
            <a:r>
              <a:rPr kumimoji="0" lang="en-US" altLang="en-US" sz="2000">
                <a:solidFill>
                  <a:schemeClr val="accent2"/>
                </a:solidFill>
              </a:rPr>
              <a:t>Significant number of extra supporting systems (several IO projects)</a:t>
            </a:r>
          </a:p>
          <a:p>
            <a:pPr eaLnBrk="1" hangingPunct="1">
              <a:spcBef>
                <a:spcPct val="0"/>
              </a:spcBef>
              <a:buFont typeface="Wingdings" pitchFamily="2" charset="2"/>
              <a:buNone/>
            </a:pPr>
            <a:endParaRPr kumimoji="0" lang="en-US" altLang="en-US" sz="2000">
              <a:solidFill>
                <a:schemeClr val="accent2"/>
              </a:solidFill>
            </a:endParaRPr>
          </a:p>
        </p:txBody>
      </p:sp>
      <p:sp>
        <p:nvSpPr>
          <p:cNvPr id="9219" name="Rectangle 3"/>
          <p:cNvSpPr>
            <a:spLocks noGrp="1" noChangeAspect="1" noChangeArrowheads="1"/>
          </p:cNvSpPr>
          <p:nvPr>
            <p:ph type="title"/>
          </p:nvPr>
        </p:nvSpPr>
        <p:spPr>
          <a:xfrm>
            <a:off x="468313" y="0"/>
            <a:ext cx="8001000" cy="620713"/>
          </a:xfrm>
        </p:spPr>
        <p:txBody>
          <a:bodyPr/>
          <a:lstStyle/>
          <a:p>
            <a:pPr eaLnBrk="1" hangingPunct="1"/>
            <a:r>
              <a:rPr lang="en-US" altLang="en-US" smtClean="0"/>
              <a:t>How are diagnostics organised?</a:t>
            </a:r>
            <a:endParaRPr lang="en-GB" altLang="en-US" smtClean="0"/>
          </a:p>
        </p:txBody>
      </p:sp>
      <p:sp>
        <p:nvSpPr>
          <p:cNvPr id="9220" name="Text Box 3"/>
          <p:cNvSpPr txBox="1">
            <a:spLocks noChangeArrowheads="1"/>
          </p:cNvSpPr>
          <p:nvPr/>
        </p:nvSpPr>
        <p:spPr bwMode="auto">
          <a:xfrm>
            <a:off x="827088" y="2060575"/>
            <a:ext cx="3457575" cy="3046413"/>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2400">
                <a:solidFill>
                  <a:srgbClr val="0000FF"/>
                </a:solidFill>
                <a:latin typeface="Arial" pitchFamily="34" charset="0"/>
                <a:ea typeface="ＭＳ Ｐゴシック" pitchFamily="34" charset="-128"/>
              </a:defRPr>
            </a:lvl1pPr>
            <a:lvl2pPr marL="742950" indent="-285750">
              <a:spcBef>
                <a:spcPct val="20000"/>
              </a:spcBef>
              <a:buChar char="–"/>
              <a:defRPr kumimoji="1" sz="2000">
                <a:solidFill>
                  <a:srgbClr val="0000FF"/>
                </a:solidFill>
                <a:latin typeface="Arial" pitchFamily="34" charset="0"/>
                <a:ea typeface="ＭＳ Ｐゴシック" pitchFamily="34" charset="-128"/>
              </a:defRPr>
            </a:lvl2pPr>
            <a:lvl3pPr marL="1143000" indent="-228600">
              <a:spcBef>
                <a:spcPct val="20000"/>
              </a:spcBef>
              <a:buChar char="•"/>
              <a:defRPr kumimoji="1">
                <a:solidFill>
                  <a:srgbClr val="0000FF"/>
                </a:solidFill>
                <a:latin typeface="Arial" pitchFamily="34" charset="0"/>
                <a:ea typeface="ＭＳ Ｐゴシック" pitchFamily="34" charset="-128"/>
              </a:defRPr>
            </a:lvl3pPr>
            <a:lvl4pPr marL="1600200" indent="-228600">
              <a:spcBef>
                <a:spcPct val="20000"/>
              </a:spcBef>
              <a:buChar char="–"/>
              <a:defRPr kumimoji="1">
                <a:solidFill>
                  <a:srgbClr val="0000FF"/>
                </a:solidFill>
                <a:latin typeface="Arial" pitchFamily="34" charset="0"/>
                <a:ea typeface="ＭＳ Ｐゴシック" pitchFamily="34" charset="-128"/>
              </a:defRPr>
            </a:lvl4pPr>
            <a:lvl5pPr marL="2057400" indent="-228600">
              <a:spcBef>
                <a:spcPct val="20000"/>
              </a:spcBef>
              <a:buChar char="»"/>
              <a:defRPr kumimoji="1">
                <a:solidFill>
                  <a:srgbClr val="0000FF"/>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9pPr>
          </a:lstStyle>
          <a:p>
            <a:pPr eaLnBrk="1" hangingPunct="1">
              <a:spcBef>
                <a:spcPct val="0"/>
              </a:spcBef>
              <a:buFontTx/>
              <a:buNone/>
            </a:pPr>
            <a:r>
              <a:rPr kumimoji="0" lang="en-US" altLang="en-US" b="1">
                <a:solidFill>
                  <a:srgbClr val="FFFF00"/>
                </a:solidFill>
                <a:latin typeface="Arial Narrow" pitchFamily="34" charset="0"/>
              </a:rPr>
              <a:t>PBS55 - Diagnostics</a:t>
            </a:r>
          </a:p>
          <a:p>
            <a:pPr eaLnBrk="1" hangingPunct="1">
              <a:spcBef>
                <a:spcPct val="0"/>
              </a:spcBef>
              <a:buFontTx/>
              <a:buNone/>
            </a:pPr>
            <a:r>
              <a:rPr kumimoji="0" lang="en-US" altLang="en-US" b="1">
                <a:solidFill>
                  <a:srgbClr val="FFFF00"/>
                </a:solidFill>
                <a:latin typeface="Arial Narrow" pitchFamily="34" charset="0"/>
              </a:rPr>
              <a:t>A</a:t>
            </a:r>
            <a:r>
              <a:rPr kumimoji="0" lang="en-US" altLang="en-US" sz="1800" b="1">
                <a:solidFill>
                  <a:srgbClr val="FFFF00"/>
                </a:solidFill>
                <a:latin typeface="Arial Narrow" pitchFamily="34" charset="0"/>
              </a:rPr>
              <a:t>- </a:t>
            </a:r>
            <a:r>
              <a:rPr kumimoji="0" lang="en-US" altLang="en-US" b="1">
                <a:solidFill>
                  <a:srgbClr val="FFFF00"/>
                </a:solidFill>
                <a:latin typeface="Arial Narrow" pitchFamily="34" charset="0"/>
              </a:rPr>
              <a:t>Magnetics systems</a:t>
            </a:r>
          </a:p>
          <a:p>
            <a:pPr eaLnBrk="1" hangingPunct="1">
              <a:spcBef>
                <a:spcPct val="0"/>
              </a:spcBef>
              <a:buFontTx/>
              <a:buNone/>
            </a:pPr>
            <a:r>
              <a:rPr kumimoji="0" lang="en-US" altLang="en-US" b="1">
                <a:solidFill>
                  <a:srgbClr val="FFFF00"/>
                </a:solidFill>
                <a:latin typeface="Arial Narrow" pitchFamily="34" charset="0"/>
              </a:rPr>
              <a:t>B- Neutrons systems</a:t>
            </a:r>
          </a:p>
          <a:p>
            <a:pPr eaLnBrk="1" hangingPunct="1">
              <a:spcBef>
                <a:spcPct val="0"/>
              </a:spcBef>
              <a:buFontTx/>
              <a:buNone/>
            </a:pPr>
            <a:r>
              <a:rPr kumimoji="0" lang="en-US" altLang="en-US" b="1">
                <a:solidFill>
                  <a:srgbClr val="FFFF00"/>
                </a:solidFill>
                <a:latin typeface="Arial Narrow" pitchFamily="34" charset="0"/>
              </a:rPr>
              <a:t>C- Optical systems</a:t>
            </a:r>
          </a:p>
          <a:p>
            <a:pPr eaLnBrk="1" hangingPunct="1">
              <a:spcBef>
                <a:spcPct val="0"/>
              </a:spcBef>
              <a:buFontTx/>
              <a:buNone/>
            </a:pPr>
            <a:r>
              <a:rPr kumimoji="0" lang="en-US" altLang="en-US" b="1">
                <a:solidFill>
                  <a:srgbClr val="FFFF00"/>
                </a:solidFill>
                <a:latin typeface="Arial Narrow" pitchFamily="34" charset="0"/>
              </a:rPr>
              <a:t>D- Bolometry systems</a:t>
            </a:r>
          </a:p>
          <a:p>
            <a:pPr eaLnBrk="1" hangingPunct="1">
              <a:spcBef>
                <a:spcPct val="0"/>
              </a:spcBef>
              <a:buFontTx/>
              <a:buNone/>
            </a:pPr>
            <a:r>
              <a:rPr kumimoji="0" lang="en-US" altLang="en-US" b="1">
                <a:solidFill>
                  <a:srgbClr val="FFFF00"/>
                </a:solidFill>
                <a:latin typeface="Arial Narrow" pitchFamily="34" charset="0"/>
              </a:rPr>
              <a:t>E- Spectroscopy systems</a:t>
            </a:r>
          </a:p>
          <a:p>
            <a:pPr eaLnBrk="1" hangingPunct="1">
              <a:spcBef>
                <a:spcPct val="0"/>
              </a:spcBef>
              <a:buFontTx/>
              <a:buNone/>
            </a:pPr>
            <a:r>
              <a:rPr kumimoji="0" lang="en-US" altLang="en-US" b="1">
                <a:solidFill>
                  <a:srgbClr val="FFFF00"/>
                </a:solidFill>
                <a:latin typeface="Arial Narrow" pitchFamily="34" charset="0"/>
              </a:rPr>
              <a:t>F- Microwave systems</a:t>
            </a:r>
          </a:p>
          <a:p>
            <a:pPr eaLnBrk="1" hangingPunct="1">
              <a:spcBef>
                <a:spcPct val="0"/>
              </a:spcBef>
              <a:buFontTx/>
              <a:buNone/>
            </a:pPr>
            <a:r>
              <a:rPr kumimoji="0" lang="en-US" altLang="en-US" b="1">
                <a:solidFill>
                  <a:srgbClr val="FFFF00"/>
                </a:solidFill>
                <a:latin typeface="Arial Narrow" pitchFamily="34" charset="0"/>
              </a:rPr>
              <a:t>G- Operational systems</a:t>
            </a:r>
          </a:p>
        </p:txBody>
      </p:sp>
      <p:sp>
        <p:nvSpPr>
          <p:cNvPr id="2" name="Rectangle 1"/>
          <p:cNvSpPr>
            <a:spLocks noChangeArrowheads="1"/>
          </p:cNvSpPr>
          <p:nvPr/>
        </p:nvSpPr>
        <p:spPr bwMode="auto">
          <a:xfrm>
            <a:off x="804863" y="5783263"/>
            <a:ext cx="799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rgbClr val="0000FF"/>
                </a:solidFill>
                <a:latin typeface="Arial" pitchFamily="34" charset="0"/>
                <a:ea typeface="ＭＳ Ｐゴシック" pitchFamily="34" charset="-128"/>
              </a:defRPr>
            </a:lvl1pPr>
            <a:lvl2pPr marL="742950" indent="-285750">
              <a:spcBef>
                <a:spcPct val="20000"/>
              </a:spcBef>
              <a:buChar char="–"/>
              <a:defRPr kumimoji="1" sz="2000">
                <a:solidFill>
                  <a:srgbClr val="0000FF"/>
                </a:solidFill>
                <a:latin typeface="Arial" pitchFamily="34" charset="0"/>
                <a:ea typeface="ＭＳ Ｐゴシック" pitchFamily="34" charset="-128"/>
              </a:defRPr>
            </a:lvl2pPr>
            <a:lvl3pPr marL="1143000" indent="-228600">
              <a:spcBef>
                <a:spcPct val="20000"/>
              </a:spcBef>
              <a:buChar char="•"/>
              <a:defRPr kumimoji="1">
                <a:solidFill>
                  <a:srgbClr val="0000FF"/>
                </a:solidFill>
                <a:latin typeface="Arial" pitchFamily="34" charset="0"/>
                <a:ea typeface="ＭＳ Ｐゴシック" pitchFamily="34" charset="-128"/>
              </a:defRPr>
            </a:lvl3pPr>
            <a:lvl4pPr marL="1600200" indent="-228600">
              <a:spcBef>
                <a:spcPct val="20000"/>
              </a:spcBef>
              <a:buChar char="–"/>
              <a:defRPr kumimoji="1">
                <a:solidFill>
                  <a:srgbClr val="0000FF"/>
                </a:solidFill>
                <a:latin typeface="Arial" pitchFamily="34" charset="0"/>
                <a:ea typeface="ＭＳ Ｐゴシック" pitchFamily="34" charset="-128"/>
              </a:defRPr>
            </a:lvl4pPr>
            <a:lvl5pPr marL="2057400" indent="-228600">
              <a:spcBef>
                <a:spcPct val="20000"/>
              </a:spcBef>
              <a:buChar char="»"/>
              <a:defRPr kumimoji="1">
                <a:solidFill>
                  <a:srgbClr val="0000FF"/>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9pPr>
          </a:lstStyle>
          <a:p>
            <a:pPr eaLnBrk="1" hangingPunct="1">
              <a:spcBef>
                <a:spcPct val="0"/>
              </a:spcBef>
              <a:buFontTx/>
              <a:buNone/>
            </a:pPr>
            <a:r>
              <a:rPr kumimoji="0" lang="en-US" altLang="en-US" b="1">
                <a:solidFill>
                  <a:srgbClr val="FF0000"/>
                </a:solidFill>
                <a:latin typeface="Arial Narrow" pitchFamily="34" charset="0"/>
              </a:rPr>
              <a:t>All integrated directly in to machine or in the </a:t>
            </a:r>
            <a:r>
              <a:rPr kumimoji="0" lang="en-US" altLang="en-US" b="1">
                <a:solidFill>
                  <a:srgbClr val="00B0F0"/>
                </a:solidFill>
                <a:latin typeface="Arial Narrow" pitchFamily="34" charset="0"/>
              </a:rPr>
              <a:t>port plugs</a:t>
            </a:r>
            <a:endParaRPr kumimoji="0" lang="en-GB" altLang="en-US" b="1">
              <a:solidFill>
                <a:srgbClr val="00B0F0"/>
              </a:solidFill>
              <a:latin typeface="Arial Narrow" pitchFamily="34" charset="0"/>
            </a:endParaRPr>
          </a:p>
        </p:txBody>
      </p:sp>
      <p:sp>
        <p:nvSpPr>
          <p:cNvPr id="6" name="Text Box 3"/>
          <p:cNvSpPr txBox="1">
            <a:spLocks noChangeArrowheads="1"/>
          </p:cNvSpPr>
          <p:nvPr/>
        </p:nvSpPr>
        <p:spPr bwMode="auto">
          <a:xfrm>
            <a:off x="4859338" y="2060575"/>
            <a:ext cx="3457575" cy="2308225"/>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2400">
                <a:solidFill>
                  <a:srgbClr val="0000FF"/>
                </a:solidFill>
                <a:latin typeface="Arial" pitchFamily="34" charset="0"/>
                <a:ea typeface="ＭＳ Ｐゴシック" pitchFamily="34" charset="-128"/>
              </a:defRPr>
            </a:lvl1pPr>
            <a:lvl2pPr marL="742950" indent="-285750">
              <a:spcBef>
                <a:spcPct val="20000"/>
              </a:spcBef>
              <a:buChar char="–"/>
              <a:defRPr kumimoji="1" sz="2000">
                <a:solidFill>
                  <a:srgbClr val="0000FF"/>
                </a:solidFill>
                <a:latin typeface="Arial" pitchFamily="34" charset="0"/>
                <a:ea typeface="ＭＳ Ｐゴシック" pitchFamily="34" charset="-128"/>
              </a:defRPr>
            </a:lvl2pPr>
            <a:lvl3pPr marL="1143000" indent="-228600">
              <a:spcBef>
                <a:spcPct val="20000"/>
              </a:spcBef>
              <a:buChar char="•"/>
              <a:defRPr kumimoji="1">
                <a:solidFill>
                  <a:srgbClr val="0000FF"/>
                </a:solidFill>
                <a:latin typeface="Arial" pitchFamily="34" charset="0"/>
                <a:ea typeface="ＭＳ Ｐゴシック" pitchFamily="34" charset="-128"/>
              </a:defRPr>
            </a:lvl3pPr>
            <a:lvl4pPr marL="1600200" indent="-228600">
              <a:spcBef>
                <a:spcPct val="20000"/>
              </a:spcBef>
              <a:buChar char="–"/>
              <a:defRPr kumimoji="1">
                <a:solidFill>
                  <a:srgbClr val="0000FF"/>
                </a:solidFill>
                <a:latin typeface="Arial" pitchFamily="34" charset="0"/>
                <a:ea typeface="ＭＳ Ｐゴシック" pitchFamily="34" charset="-128"/>
              </a:defRPr>
            </a:lvl4pPr>
            <a:lvl5pPr marL="2057400" indent="-228600">
              <a:spcBef>
                <a:spcPct val="20000"/>
              </a:spcBef>
              <a:buChar char="»"/>
              <a:defRPr kumimoji="1">
                <a:solidFill>
                  <a:srgbClr val="0000FF"/>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9pPr>
          </a:lstStyle>
          <a:p>
            <a:pPr eaLnBrk="1" hangingPunct="1">
              <a:spcBef>
                <a:spcPct val="0"/>
              </a:spcBef>
              <a:buFontTx/>
              <a:buNone/>
            </a:pPr>
            <a:r>
              <a:rPr kumimoji="0" lang="en-US" altLang="en-US" b="1">
                <a:solidFill>
                  <a:srgbClr val="00B0F0"/>
                </a:solidFill>
                <a:latin typeface="Arial Narrow" pitchFamily="34" charset="0"/>
              </a:rPr>
              <a:t>PBS55-Engineering of:</a:t>
            </a:r>
          </a:p>
          <a:p>
            <a:pPr eaLnBrk="1" hangingPunct="1">
              <a:spcBef>
                <a:spcPct val="0"/>
              </a:spcBef>
              <a:buFontTx/>
              <a:buNone/>
            </a:pPr>
            <a:r>
              <a:rPr kumimoji="0" lang="en-US" altLang="en-US" b="1">
                <a:solidFill>
                  <a:srgbClr val="00B0F0"/>
                </a:solidFill>
                <a:latin typeface="Arial Narrow" pitchFamily="34" charset="0"/>
              </a:rPr>
              <a:t>Q- Equatorial Ports</a:t>
            </a:r>
          </a:p>
          <a:p>
            <a:pPr eaLnBrk="1" hangingPunct="1">
              <a:spcBef>
                <a:spcPct val="0"/>
              </a:spcBef>
              <a:buFontTx/>
              <a:buNone/>
            </a:pPr>
            <a:r>
              <a:rPr kumimoji="0" lang="en-US" altLang="en-US" b="1">
                <a:solidFill>
                  <a:srgbClr val="00B0F0"/>
                </a:solidFill>
                <a:latin typeface="Arial Narrow" pitchFamily="34" charset="0"/>
              </a:rPr>
              <a:t>U- Upper Ports</a:t>
            </a:r>
          </a:p>
          <a:p>
            <a:pPr eaLnBrk="1" hangingPunct="1">
              <a:spcBef>
                <a:spcPct val="0"/>
              </a:spcBef>
              <a:buFontTx/>
              <a:buNone/>
            </a:pPr>
            <a:r>
              <a:rPr kumimoji="0" lang="en-US" altLang="en-US" b="1">
                <a:solidFill>
                  <a:srgbClr val="00B0F0"/>
                </a:solidFill>
                <a:latin typeface="Arial Narrow" pitchFamily="34" charset="0"/>
              </a:rPr>
              <a:t>L- Lower ports</a:t>
            </a:r>
          </a:p>
          <a:p>
            <a:pPr eaLnBrk="1" hangingPunct="1">
              <a:spcBef>
                <a:spcPct val="0"/>
              </a:spcBef>
              <a:buFontTx/>
              <a:buNone/>
            </a:pPr>
            <a:r>
              <a:rPr kumimoji="0" lang="en-US" altLang="en-US" b="1">
                <a:solidFill>
                  <a:srgbClr val="00B0F0"/>
                </a:solidFill>
                <a:latin typeface="Arial Narrow" pitchFamily="34" charset="0"/>
              </a:rPr>
              <a:t>NW- Windows</a:t>
            </a:r>
          </a:p>
          <a:p>
            <a:pPr eaLnBrk="1" hangingPunct="1">
              <a:spcBef>
                <a:spcPct val="0"/>
              </a:spcBef>
              <a:buFontTx/>
              <a:buNone/>
            </a:pPr>
            <a:r>
              <a:rPr kumimoji="0" lang="en-US" altLang="en-US" b="1">
                <a:solidFill>
                  <a:srgbClr val="00B0F0"/>
                </a:solidFill>
                <a:latin typeface="Arial Narrow" pitchFamily="34" charset="0"/>
              </a:rPr>
              <a:t>NE- Electrical Services</a:t>
            </a:r>
          </a:p>
        </p:txBody>
      </p:sp>
      <p:sp>
        <p:nvSpPr>
          <p:cNvPr id="7" name="Text Box 3"/>
          <p:cNvSpPr txBox="1">
            <a:spLocks noChangeArrowheads="1"/>
          </p:cNvSpPr>
          <p:nvPr/>
        </p:nvSpPr>
        <p:spPr bwMode="auto">
          <a:xfrm>
            <a:off x="4859338" y="4432300"/>
            <a:ext cx="3457575" cy="830263"/>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2400">
                <a:solidFill>
                  <a:srgbClr val="0000FF"/>
                </a:solidFill>
                <a:latin typeface="Arial" pitchFamily="34" charset="0"/>
                <a:ea typeface="ＭＳ Ｐゴシック" pitchFamily="34" charset="-128"/>
              </a:defRPr>
            </a:lvl1pPr>
            <a:lvl2pPr marL="742950" indent="-285750">
              <a:spcBef>
                <a:spcPct val="20000"/>
              </a:spcBef>
              <a:buChar char="–"/>
              <a:defRPr kumimoji="1" sz="2000">
                <a:solidFill>
                  <a:srgbClr val="0000FF"/>
                </a:solidFill>
                <a:latin typeface="Arial" pitchFamily="34" charset="0"/>
                <a:ea typeface="ＭＳ Ｐゴシック" pitchFamily="34" charset="-128"/>
              </a:defRPr>
            </a:lvl2pPr>
            <a:lvl3pPr marL="1143000" indent="-228600">
              <a:spcBef>
                <a:spcPct val="20000"/>
              </a:spcBef>
              <a:buChar char="•"/>
              <a:defRPr kumimoji="1">
                <a:solidFill>
                  <a:srgbClr val="0000FF"/>
                </a:solidFill>
                <a:latin typeface="Arial" pitchFamily="34" charset="0"/>
                <a:ea typeface="ＭＳ Ｐゴシック" pitchFamily="34" charset="-128"/>
              </a:defRPr>
            </a:lvl3pPr>
            <a:lvl4pPr marL="1600200" indent="-228600">
              <a:spcBef>
                <a:spcPct val="20000"/>
              </a:spcBef>
              <a:buChar char="–"/>
              <a:defRPr kumimoji="1">
                <a:solidFill>
                  <a:srgbClr val="0000FF"/>
                </a:solidFill>
                <a:latin typeface="Arial" pitchFamily="34" charset="0"/>
                <a:ea typeface="ＭＳ Ｐゴシック" pitchFamily="34" charset="-128"/>
              </a:defRPr>
            </a:lvl4pPr>
            <a:lvl5pPr marL="2057400" indent="-228600">
              <a:spcBef>
                <a:spcPct val="20000"/>
              </a:spcBef>
              <a:buChar char="»"/>
              <a:defRPr kumimoji="1">
                <a:solidFill>
                  <a:srgbClr val="0000FF"/>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kumimoji="1">
                <a:solidFill>
                  <a:srgbClr val="0000FF"/>
                </a:solidFill>
                <a:latin typeface="Arial" pitchFamily="34" charset="0"/>
                <a:ea typeface="ＭＳ Ｐゴシック" pitchFamily="34" charset="-128"/>
              </a:defRPr>
            </a:lvl9pPr>
          </a:lstStyle>
          <a:p>
            <a:pPr eaLnBrk="1" hangingPunct="1">
              <a:spcBef>
                <a:spcPct val="0"/>
              </a:spcBef>
              <a:buFontTx/>
              <a:buNone/>
            </a:pPr>
            <a:r>
              <a:rPr kumimoji="0" lang="en-US" altLang="en-US" b="1">
                <a:solidFill>
                  <a:srgbClr val="00B0F0"/>
                </a:solidFill>
                <a:latin typeface="Arial Narrow" pitchFamily="34" charset="0"/>
              </a:rPr>
              <a:t>PBS57-Engineering of:</a:t>
            </a:r>
          </a:p>
          <a:p>
            <a:pPr eaLnBrk="1" hangingPunct="1">
              <a:spcBef>
                <a:spcPct val="0"/>
              </a:spcBef>
              <a:buFontTx/>
              <a:buNone/>
            </a:pPr>
            <a:r>
              <a:rPr kumimoji="0" lang="en-US" altLang="en-US" b="1">
                <a:solidFill>
                  <a:srgbClr val="00B0F0"/>
                </a:solidFill>
                <a:latin typeface="Arial Narrow" pitchFamily="34" charset="0"/>
              </a:rPr>
              <a:t>I - IVVS</a:t>
            </a:r>
          </a:p>
        </p:txBody>
      </p:sp>
    </p:spTree>
    <p:extLst>
      <p:ext uri="{BB962C8B-B14F-4D97-AF65-F5344CB8AC3E}">
        <p14:creationId xmlns:p14="http://schemas.microsoft.com/office/powerpoint/2010/main" val="2903933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spect="1" noChangeArrowheads="1"/>
          </p:cNvSpPr>
          <p:nvPr>
            <p:ph type="title"/>
          </p:nvPr>
        </p:nvSpPr>
        <p:spPr>
          <a:xfrm>
            <a:off x="468313" y="0"/>
            <a:ext cx="8001000" cy="476250"/>
          </a:xfrm>
        </p:spPr>
        <p:txBody>
          <a:bodyPr/>
          <a:lstStyle/>
          <a:p>
            <a:r>
              <a:rPr lang="en-US" altLang="en-US" smtClean="0"/>
              <a:t>ITER Diagnostics Technologies</a:t>
            </a:r>
          </a:p>
        </p:txBody>
      </p:sp>
      <p:pic>
        <p:nvPicPr>
          <p:cNvPr id="921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6063" y="1143000"/>
            <a:ext cx="6227762"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20" name="Text Box 4"/>
          <p:cNvSpPr txBox="1">
            <a:spLocks noChangeArrowheads="1"/>
          </p:cNvSpPr>
          <p:nvPr/>
        </p:nvSpPr>
        <p:spPr bwMode="auto">
          <a:xfrm>
            <a:off x="214313" y="1143000"/>
            <a:ext cx="47291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eaLnBrk="1" hangingPunct="1"/>
            <a:r>
              <a:rPr lang="en-US" altLang="ja-JP" sz="1600" dirty="0" smtClean="0">
                <a:latin typeface="Calibri" panose="020F0502020204030204" pitchFamily="34" charset="0"/>
                <a:ea typeface="MS PGothic" pitchFamily="34" charset="-128"/>
              </a:rPr>
              <a:t>A</a:t>
            </a:r>
            <a:r>
              <a:rPr lang="fr-FR" altLang="ja-JP" sz="1600" dirty="0" smtClean="0">
                <a:latin typeface="Calibri" panose="020F0502020204030204" pitchFamily="34" charset="0"/>
                <a:ea typeface="MS PGothic" pitchFamily="34" charset="-128"/>
              </a:rPr>
              <a:t> </a:t>
            </a:r>
            <a:r>
              <a:rPr lang="fr-FR" altLang="ja-JP" sz="1600" dirty="0" err="1">
                <a:latin typeface="Calibri" panose="020F0502020204030204" pitchFamily="34" charset="0"/>
                <a:ea typeface="MS PGothic" pitchFamily="34" charset="-128"/>
              </a:rPr>
              <a:t>comprehensive</a:t>
            </a:r>
            <a:r>
              <a:rPr lang="fr-FR" altLang="ja-JP" sz="1600" dirty="0">
                <a:latin typeface="Calibri" panose="020F0502020204030204" pitchFamily="34" charset="0"/>
                <a:ea typeface="MS PGothic" pitchFamily="34" charset="-128"/>
              </a:rPr>
              <a:t> diagnostic system </a:t>
            </a:r>
            <a:r>
              <a:rPr lang="fr-FR" altLang="ja-JP" sz="1600" dirty="0" smtClean="0">
                <a:latin typeface="Calibri" panose="020F0502020204030204" pitchFamily="34" charset="0"/>
                <a:ea typeface="MS PGothic" pitchFamily="34" charset="-128"/>
              </a:rPr>
              <a:t>(45+ </a:t>
            </a:r>
            <a:r>
              <a:rPr lang="fr-FR" altLang="ja-JP" sz="1600" dirty="0" err="1">
                <a:latin typeface="Calibri" panose="020F0502020204030204" pitchFamily="34" charset="0"/>
                <a:ea typeface="MS PGothic" pitchFamily="34" charset="-128"/>
              </a:rPr>
              <a:t>individual</a:t>
            </a:r>
            <a:r>
              <a:rPr lang="fr-FR" altLang="ja-JP" sz="1600" dirty="0">
                <a:latin typeface="Calibri" panose="020F0502020204030204" pitchFamily="34" charset="0"/>
                <a:ea typeface="MS PGothic" pitchFamily="34" charset="-128"/>
              </a:rPr>
              <a:t> </a:t>
            </a:r>
            <a:r>
              <a:rPr lang="fr-FR" altLang="ja-JP" sz="1600" dirty="0" err="1">
                <a:latin typeface="Calibri" panose="020F0502020204030204" pitchFamily="34" charset="0"/>
                <a:ea typeface="MS PGothic" pitchFamily="34" charset="-128"/>
              </a:rPr>
              <a:t>systems</a:t>
            </a:r>
            <a:r>
              <a:rPr lang="fr-FR" altLang="ja-JP" sz="1600" dirty="0">
                <a:latin typeface="Calibri" panose="020F0502020204030204" pitchFamily="34" charset="0"/>
                <a:ea typeface="MS PGothic" pitchFamily="34" charset="-128"/>
              </a:rPr>
              <a:t>) </a:t>
            </a:r>
            <a:r>
              <a:rPr lang="fr-FR" altLang="ja-JP" sz="1600" dirty="0" err="1">
                <a:latin typeface="Calibri" panose="020F0502020204030204" pitchFamily="34" charset="0"/>
                <a:ea typeface="MS PGothic" pitchFamily="34" charset="-128"/>
              </a:rPr>
              <a:t>based</a:t>
            </a:r>
            <a:r>
              <a:rPr lang="fr-FR" altLang="ja-JP" sz="1600" dirty="0">
                <a:latin typeface="Calibri" panose="020F0502020204030204" pitchFamily="34" charset="0"/>
                <a:ea typeface="MS PGothic" pitchFamily="34" charset="-128"/>
              </a:rPr>
              <a:t> on </a:t>
            </a:r>
            <a:r>
              <a:rPr lang="fr-FR" altLang="ja-JP" sz="1600" dirty="0" err="1">
                <a:latin typeface="Calibri" panose="020F0502020204030204" pitchFamily="34" charset="0"/>
                <a:ea typeface="MS PGothic" pitchFamily="34" charset="-128"/>
              </a:rPr>
              <a:t>many</a:t>
            </a:r>
            <a:r>
              <a:rPr lang="fr-FR" altLang="ja-JP" sz="1600" dirty="0">
                <a:latin typeface="Calibri" panose="020F0502020204030204" pitchFamily="34" charset="0"/>
                <a:ea typeface="MS PGothic" pitchFamily="34" charset="-128"/>
              </a:rPr>
              <a:t> </a:t>
            </a:r>
            <a:r>
              <a:rPr lang="fr-FR" altLang="ja-JP" sz="1600" dirty="0" err="1">
                <a:latin typeface="Calibri" panose="020F0502020204030204" pitchFamily="34" charset="0"/>
                <a:ea typeface="MS PGothic" pitchFamily="34" charset="-128"/>
              </a:rPr>
              <a:t>different</a:t>
            </a:r>
            <a:r>
              <a:rPr lang="fr-FR" altLang="ja-JP" sz="1600" dirty="0">
                <a:latin typeface="Calibri" panose="020F0502020204030204" pitchFamily="34" charset="0"/>
                <a:ea typeface="MS PGothic" pitchFamily="34" charset="-128"/>
              </a:rPr>
              <a:t> technologies </a:t>
            </a:r>
            <a:r>
              <a:rPr lang="fr-FR" altLang="ja-JP" sz="1600" dirty="0" err="1">
                <a:latin typeface="Calibri" panose="020F0502020204030204" pitchFamily="34" charset="0"/>
                <a:ea typeface="MS PGothic" pitchFamily="34" charset="-128"/>
              </a:rPr>
              <a:t>is</a:t>
            </a:r>
            <a:r>
              <a:rPr lang="fr-FR" altLang="ja-JP" sz="1600" dirty="0">
                <a:latin typeface="Calibri" panose="020F0502020204030204" pitchFamily="34" charset="0"/>
                <a:ea typeface="MS PGothic" pitchFamily="34" charset="-128"/>
              </a:rPr>
              <a:t> </a:t>
            </a:r>
            <a:r>
              <a:rPr lang="fr-FR" altLang="ja-JP" sz="1600" dirty="0" err="1">
                <a:latin typeface="Calibri" panose="020F0502020204030204" pitchFamily="34" charset="0"/>
                <a:ea typeface="MS PGothic" pitchFamily="34" charset="-128"/>
              </a:rPr>
              <a:t>under</a:t>
            </a:r>
            <a:r>
              <a:rPr lang="fr-FR" altLang="ja-JP" sz="1600" dirty="0">
                <a:latin typeface="Calibri" panose="020F0502020204030204" pitchFamily="34" charset="0"/>
                <a:ea typeface="MS PGothic" pitchFamily="34" charset="-128"/>
              </a:rPr>
              <a:t> design. </a:t>
            </a:r>
            <a:r>
              <a:rPr lang="fr-FR" altLang="ja-JP" sz="1600" dirty="0" smtClean="0">
                <a:latin typeface="Calibri" panose="020F0502020204030204" pitchFamily="34" charset="0"/>
                <a:ea typeface="MS PGothic" pitchFamily="34" charset="-128"/>
              </a:rPr>
              <a:t> Engineering </a:t>
            </a:r>
            <a:r>
              <a:rPr lang="fr-FR" altLang="ja-JP" sz="1600" dirty="0">
                <a:latin typeface="Calibri" panose="020F0502020204030204" pitchFamily="34" charset="0"/>
                <a:ea typeface="MS PGothic" pitchFamily="34" charset="-128"/>
              </a:rPr>
              <a:t>design of port plugs </a:t>
            </a:r>
            <a:r>
              <a:rPr lang="fr-FR" altLang="ja-JP" sz="1600" dirty="0" err="1">
                <a:latin typeface="Calibri" panose="020F0502020204030204" pitchFamily="34" charset="0"/>
                <a:ea typeface="MS PGothic" pitchFamily="34" charset="-128"/>
              </a:rPr>
              <a:t>with</a:t>
            </a:r>
            <a:r>
              <a:rPr lang="fr-FR" altLang="ja-JP" sz="1600" dirty="0">
                <a:latin typeface="Calibri" panose="020F0502020204030204" pitchFamily="34" charset="0"/>
                <a:ea typeface="MS PGothic" pitchFamily="34" charset="-128"/>
              </a:rPr>
              <a:t> </a:t>
            </a:r>
            <a:r>
              <a:rPr lang="fr-FR" altLang="ja-JP" sz="1600" dirty="0" err="1">
                <a:latin typeface="Calibri" panose="020F0502020204030204" pitchFamily="34" charset="0"/>
                <a:ea typeface="MS PGothic" pitchFamily="34" charset="-128"/>
              </a:rPr>
              <a:t>complicated</a:t>
            </a:r>
            <a:r>
              <a:rPr lang="fr-FR" altLang="ja-JP" sz="1600" dirty="0">
                <a:latin typeface="Calibri" panose="020F0502020204030204" pitchFamily="34" charset="0"/>
                <a:ea typeface="MS PGothic" pitchFamily="34" charset="-128"/>
              </a:rPr>
              <a:t> structures </a:t>
            </a:r>
            <a:r>
              <a:rPr lang="fr-FR" altLang="ja-JP" sz="1600" dirty="0" err="1">
                <a:latin typeface="Calibri" panose="020F0502020204030204" pitchFamily="34" charset="0"/>
                <a:ea typeface="MS PGothic" pitchFamily="34" charset="-128"/>
              </a:rPr>
              <a:t>is</a:t>
            </a:r>
            <a:r>
              <a:rPr lang="fr-FR" altLang="ja-JP" sz="1600" dirty="0">
                <a:latin typeface="Calibri" panose="020F0502020204030204" pitchFamily="34" charset="0"/>
                <a:ea typeface="MS PGothic" pitchFamily="34" charset="-128"/>
              </a:rPr>
              <a:t> </a:t>
            </a:r>
            <a:r>
              <a:rPr lang="fr-FR" altLang="ja-JP" sz="1600" dirty="0" err="1">
                <a:latin typeface="Calibri" panose="020F0502020204030204" pitchFamily="34" charset="0"/>
                <a:ea typeface="MS PGothic" pitchFamily="34" charset="-128"/>
              </a:rPr>
              <a:t>being</a:t>
            </a:r>
            <a:endParaRPr lang="fr-FR" altLang="ja-JP" sz="1600" dirty="0">
              <a:latin typeface="Calibri" panose="020F0502020204030204" pitchFamily="34" charset="0"/>
              <a:ea typeface="MS PGothic" pitchFamily="34" charset="-128"/>
            </a:endParaRPr>
          </a:p>
          <a:p>
            <a:pPr eaLnBrk="1" hangingPunct="1">
              <a:buFont typeface="Wingdings" pitchFamily="2" charset="2"/>
              <a:buNone/>
            </a:pPr>
            <a:r>
              <a:rPr lang="fr-FR" altLang="ja-JP" sz="1600" dirty="0" err="1">
                <a:latin typeface="Calibri" panose="020F0502020204030204" pitchFamily="34" charset="0"/>
                <a:ea typeface="MS PGothic" pitchFamily="34" charset="-128"/>
              </a:rPr>
              <a:t>progressed</a:t>
            </a:r>
            <a:r>
              <a:rPr lang="fr-FR" altLang="ja-JP" sz="1600" dirty="0">
                <a:latin typeface="Calibri" panose="020F0502020204030204" pitchFamily="34" charset="0"/>
                <a:ea typeface="MS PGothic" pitchFamily="34" charset="-128"/>
              </a:rPr>
              <a:t>.</a:t>
            </a:r>
          </a:p>
        </p:txBody>
      </p:sp>
      <p:sp>
        <p:nvSpPr>
          <p:cNvPr id="9221" name="Text Box 5"/>
          <p:cNvSpPr txBox="1">
            <a:spLocks noChangeArrowheads="1"/>
          </p:cNvSpPr>
          <p:nvPr/>
        </p:nvSpPr>
        <p:spPr bwMode="auto">
          <a:xfrm>
            <a:off x="250825" y="2924175"/>
            <a:ext cx="26431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eaLnBrk="1" hangingPunct="1"/>
            <a:r>
              <a:rPr lang="en-GB" altLang="ja-JP" sz="1600" dirty="0">
                <a:latin typeface="Calibri" panose="020F0502020204030204" pitchFamily="34" charset="0"/>
                <a:ea typeface="MS PGothic" pitchFamily="34" charset="-128"/>
              </a:rPr>
              <a:t>A number of R&amp;D projects </a:t>
            </a:r>
            <a:r>
              <a:rPr lang="ja-JP" altLang="en-GB" sz="1600" dirty="0">
                <a:latin typeface="Calibri" panose="020F0502020204030204" pitchFamily="34" charset="0"/>
                <a:ea typeface="MS PGothic" pitchFamily="34" charset="-128"/>
              </a:rPr>
              <a:t> </a:t>
            </a:r>
            <a:r>
              <a:rPr lang="en-GB" altLang="ja-JP" sz="1600" dirty="0">
                <a:latin typeface="Calibri" panose="020F0502020204030204" pitchFamily="34" charset="0"/>
                <a:ea typeface="MS PGothic" pitchFamily="34" charset="-128"/>
              </a:rPr>
              <a:t>including irradiation effects on diagnostic components, and  innovative diagnostics has been carried out</a:t>
            </a:r>
            <a:endParaRPr lang="en-US" altLang="ja-JP" sz="1600" dirty="0">
              <a:latin typeface="Calibri" panose="020F0502020204030204" pitchFamily="34" charset="0"/>
              <a:ea typeface="MS PGothic" pitchFamily="34" charset="-128"/>
            </a:endParaRPr>
          </a:p>
        </p:txBody>
      </p:sp>
    </p:spTree>
    <p:extLst>
      <p:ext uri="{BB962C8B-B14F-4D97-AF65-F5344CB8AC3E}">
        <p14:creationId xmlns:p14="http://schemas.microsoft.com/office/powerpoint/2010/main" val="2308560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92150"/>
            <a:ext cx="765175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ChangeAspect="1" noChangeArrowheads="1"/>
          </p:cNvSpPr>
          <p:nvPr/>
        </p:nvSpPr>
        <p:spPr bwMode="auto">
          <a:xfrm>
            <a:off x="468313" y="0"/>
            <a:ext cx="8001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entury Gothic" pitchFamily="34" charset="0"/>
                <a:ea typeface="MS PGothic" pitchFamily="34" charset="-128"/>
              </a:defRPr>
            </a:lvl1pPr>
            <a:lvl2pPr marL="742950" indent="-285750">
              <a:defRPr sz="2400">
                <a:solidFill>
                  <a:schemeClr val="tx1"/>
                </a:solidFill>
                <a:latin typeface="Century Gothic" pitchFamily="34" charset="0"/>
                <a:ea typeface="MS PGothic" pitchFamily="34" charset="-128"/>
              </a:defRPr>
            </a:lvl2pPr>
            <a:lvl3pPr marL="1143000" indent="-228600">
              <a:defRPr sz="2400">
                <a:solidFill>
                  <a:schemeClr val="tx1"/>
                </a:solidFill>
                <a:latin typeface="Century Gothic" pitchFamily="34" charset="0"/>
                <a:ea typeface="MS PGothic" pitchFamily="34" charset="-128"/>
              </a:defRPr>
            </a:lvl3pPr>
            <a:lvl4pPr marL="1600200" indent="-228600">
              <a:defRPr sz="2400">
                <a:solidFill>
                  <a:schemeClr val="tx1"/>
                </a:solidFill>
                <a:latin typeface="Century Gothic" pitchFamily="34" charset="0"/>
                <a:ea typeface="MS PGothic" pitchFamily="34" charset="-128"/>
              </a:defRPr>
            </a:lvl4pPr>
            <a:lvl5pPr marL="2057400" indent="-228600">
              <a:defRPr sz="2400">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r>
              <a:rPr lang="en-US" altLang="en-US" sz="3200" b="1" dirty="0">
                <a:latin typeface="Arial" pitchFamily="34" charset="0"/>
              </a:rPr>
              <a:t>A more integrated system</a:t>
            </a:r>
            <a:endParaRPr lang="en-GB" altLang="en-US" sz="3200" b="1" dirty="0">
              <a:latin typeface="Arial" pitchFamily="34" charset="0"/>
            </a:endParaRPr>
          </a:p>
        </p:txBody>
      </p:sp>
    </p:spTree>
    <p:extLst>
      <p:ext uri="{BB962C8B-B14F-4D97-AF65-F5344CB8AC3E}">
        <p14:creationId xmlns:p14="http://schemas.microsoft.com/office/powerpoint/2010/main" val="273709050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6"/>
          <p:cNvSpPr txBox="1">
            <a:spLocks noChangeArrowheads="1"/>
          </p:cNvSpPr>
          <p:nvPr/>
        </p:nvSpPr>
        <p:spPr bwMode="auto">
          <a:xfrm>
            <a:off x="500063" y="2000250"/>
            <a:ext cx="800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eaLnBrk="1" hangingPunct="1"/>
            <a:endParaRPr lang="en-US" altLang="en-US">
              <a:latin typeface="Arial" pitchFamily="34" charset="0"/>
            </a:endParaRPr>
          </a:p>
          <a:p>
            <a:endParaRPr lang="en-US" altLang="en-US">
              <a:latin typeface="Arial" pitchFamily="34" charset="0"/>
            </a:endParaRPr>
          </a:p>
          <a:p>
            <a:endParaRPr lang="en-US" altLang="en-US">
              <a:latin typeface="Arial" pitchFamily="34" charset="0"/>
            </a:endParaRPr>
          </a:p>
        </p:txBody>
      </p:sp>
      <p:sp>
        <p:nvSpPr>
          <p:cNvPr id="53251" name="Title 1"/>
          <p:cNvSpPr>
            <a:spLocks noGrp="1"/>
          </p:cNvSpPr>
          <p:nvPr>
            <p:ph type="title"/>
          </p:nvPr>
        </p:nvSpPr>
        <p:spPr>
          <a:xfrm>
            <a:off x="428625" y="0"/>
            <a:ext cx="8229600" cy="500063"/>
          </a:xfrm>
        </p:spPr>
        <p:txBody>
          <a:bodyPr/>
          <a:lstStyle/>
          <a:p>
            <a:r>
              <a:rPr lang="en-US" altLang="en-US" sz="2400" dirty="0" smtClean="0"/>
              <a:t>Diagnostic Building (700 </a:t>
            </a:r>
            <a:r>
              <a:rPr lang="en-US" altLang="en-US" sz="2400" dirty="0" smtClean="0"/>
              <a:t>Cubicles with plant I&amp;C)</a:t>
            </a:r>
            <a:endParaRPr lang="en-GB" altLang="en-US" sz="2400" dirty="0" smtClean="0"/>
          </a:p>
        </p:txBody>
      </p:sp>
      <p:pic>
        <p:nvPicPr>
          <p:cNvPr id="53252" name="Picture 4" descr="cubicals_diagnostic_h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09650"/>
            <a:ext cx="9144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038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2708920"/>
            <a:ext cx="9144000" cy="980306"/>
          </a:xfrm>
          <a:ln>
            <a:miter lim="800000"/>
            <a:headEnd/>
            <a:tailEnd/>
          </a:ln>
        </p:spPr>
        <p:txBody>
          <a:bodyPr/>
          <a:lstStyle/>
          <a:p>
            <a:pPr eaLnBrk="1" hangingPunct="1">
              <a:defRPr/>
            </a:pPr>
            <a:r>
              <a:rPr lang="en-US" sz="4400" kern="1200" dirty="0" smtClean="0">
                <a:solidFill>
                  <a:schemeClr val="tx1"/>
                </a:solidFill>
                <a:ea typeface="+mn-ea"/>
                <a:cs typeface="Arial" charset="0"/>
              </a:rPr>
              <a:t>Control System</a:t>
            </a:r>
            <a:endParaRPr lang="en-US" sz="4400" kern="1200" dirty="0">
              <a:solidFill>
                <a:schemeClr val="tx1"/>
              </a:solidFill>
              <a:ea typeface="+mn-ea"/>
              <a:cs typeface="Arial" charset="0"/>
            </a:endParaRPr>
          </a:p>
        </p:txBody>
      </p:sp>
    </p:spTree>
    <p:extLst>
      <p:ext uri="{BB962C8B-B14F-4D97-AF65-F5344CB8AC3E}">
        <p14:creationId xmlns:p14="http://schemas.microsoft.com/office/powerpoint/2010/main" val="2517030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0"/>
            <a:ext cx="9144000" cy="476250"/>
          </a:xfrm>
          <a:ln>
            <a:miter lim="800000"/>
            <a:headEnd/>
            <a:tailEnd/>
          </a:ln>
        </p:spPr>
        <p:txBody>
          <a:bodyPr/>
          <a:lstStyle/>
          <a:p>
            <a:pPr eaLnBrk="1" hangingPunct="1">
              <a:defRPr/>
            </a:pPr>
            <a:r>
              <a:rPr lang="en-US" sz="3600" kern="1200" dirty="0" smtClean="0">
                <a:solidFill>
                  <a:schemeClr val="tx1"/>
                </a:solidFill>
                <a:ea typeface="+mn-ea"/>
                <a:cs typeface="Arial" charset="0"/>
              </a:rPr>
              <a:t>Outline</a:t>
            </a:r>
            <a:endParaRPr lang="en-US" sz="3600" kern="1200" dirty="0">
              <a:solidFill>
                <a:schemeClr val="tx1"/>
              </a:solidFill>
              <a:ea typeface="+mn-ea"/>
              <a:cs typeface="Arial" charset="0"/>
            </a:endParaRPr>
          </a:p>
        </p:txBody>
      </p:sp>
      <p:sp>
        <p:nvSpPr>
          <p:cNvPr id="6147" name="Content Placeholder 2"/>
          <p:cNvSpPr>
            <a:spLocks noGrp="1"/>
          </p:cNvSpPr>
          <p:nvPr>
            <p:ph idx="1"/>
          </p:nvPr>
        </p:nvSpPr>
        <p:spPr>
          <a:xfrm>
            <a:off x="539552" y="1124744"/>
            <a:ext cx="8425061" cy="4896520"/>
          </a:xfrm>
        </p:spPr>
        <p:txBody>
          <a:bodyPr/>
          <a:lstStyle/>
          <a:p>
            <a:pPr>
              <a:spcBef>
                <a:spcPts val="1800"/>
              </a:spcBef>
              <a:defRPr/>
            </a:pPr>
            <a:r>
              <a:rPr lang="en-US" altLang="en-US" sz="3200" b="1" dirty="0" smtClean="0"/>
              <a:t>ITER</a:t>
            </a:r>
          </a:p>
          <a:p>
            <a:pPr>
              <a:spcBef>
                <a:spcPts val="1800"/>
              </a:spcBef>
              <a:defRPr/>
            </a:pPr>
            <a:r>
              <a:rPr lang="en-US" altLang="en-US" sz="3200" b="1" dirty="0" smtClean="0"/>
              <a:t>Diagnostics</a:t>
            </a:r>
          </a:p>
          <a:p>
            <a:pPr>
              <a:spcBef>
                <a:spcPts val="1800"/>
              </a:spcBef>
              <a:defRPr/>
            </a:pPr>
            <a:r>
              <a:rPr lang="en-US" altLang="en-US" sz="3200" b="1" dirty="0" smtClean="0"/>
              <a:t>Heating and Current Drive</a:t>
            </a:r>
          </a:p>
          <a:p>
            <a:pPr>
              <a:spcBef>
                <a:spcPts val="1800"/>
              </a:spcBef>
              <a:defRPr/>
            </a:pPr>
            <a:r>
              <a:rPr lang="en-US" altLang="en-US" sz="3200" b="1" dirty="0" smtClean="0"/>
              <a:t>Control System and Plant I&amp;C</a:t>
            </a:r>
          </a:p>
          <a:p>
            <a:pPr>
              <a:spcBef>
                <a:spcPts val="1800"/>
              </a:spcBef>
              <a:defRPr/>
            </a:pPr>
            <a:r>
              <a:rPr lang="en-US" altLang="en-US" sz="3200" b="1" dirty="0" smtClean="0"/>
              <a:t>Integration and Standardization</a:t>
            </a:r>
          </a:p>
          <a:p>
            <a:pPr>
              <a:spcBef>
                <a:spcPts val="1800"/>
              </a:spcBef>
              <a:defRPr/>
            </a:pPr>
            <a:r>
              <a:rPr lang="en-US" altLang="en-US" sz="3200" b="1" dirty="0" smtClean="0">
                <a:solidFill>
                  <a:srgbClr val="0070C0"/>
                </a:solidFill>
              </a:rPr>
              <a:t>System Engineering for plant I&amp;C</a:t>
            </a:r>
          </a:p>
          <a:p>
            <a:pPr>
              <a:spcBef>
                <a:spcPts val="1800"/>
              </a:spcBef>
              <a:defRPr/>
            </a:pPr>
            <a:r>
              <a:rPr lang="en-US" altLang="en-US" sz="3200" b="1" dirty="0" smtClean="0"/>
              <a:t>Conclusion</a:t>
            </a:r>
            <a:endParaRPr lang="en-US" altLang="en-US" b="1" dirty="0" smtClean="0"/>
          </a:p>
          <a:p>
            <a:pPr marL="457200" indent="-457200">
              <a:buFontTx/>
              <a:buNone/>
              <a:defRPr/>
            </a:pPr>
            <a:endParaRPr lang="en-US" altLang="en-US" sz="800" b="1" dirty="0" smtClean="0"/>
          </a:p>
        </p:txBody>
      </p:sp>
    </p:spTree>
    <p:extLst>
      <p:ext uri="{BB962C8B-B14F-4D97-AF65-F5344CB8AC3E}">
        <p14:creationId xmlns:p14="http://schemas.microsoft.com/office/powerpoint/2010/main" val="630693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ocuments and Settings\meekinm\Local Settings\Temporary Internet Files\Content.IE5\G8NY3RTM\MP9004421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212955"/>
            <a:ext cx="2077570" cy="184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spect="1" noChangeArrowheads="1"/>
          </p:cNvSpPr>
          <p:nvPr>
            <p:ph type="title" idx="4294967295"/>
          </p:nvPr>
        </p:nvSpPr>
        <p:spPr>
          <a:xfrm>
            <a:off x="0" y="0"/>
            <a:ext cx="9144000" cy="444560"/>
          </a:xfrm>
        </p:spPr>
        <p:txBody>
          <a:bodyPr/>
          <a:lstStyle/>
          <a:p>
            <a:r>
              <a:rPr lang="en-US" sz="2800" dirty="0" smtClean="0">
                <a:solidFill>
                  <a:schemeClr val="tx1"/>
                </a:solidFill>
              </a:rPr>
              <a:t>ITER Control Syste</a:t>
            </a:r>
            <a:r>
              <a:rPr lang="en-US" sz="2800" dirty="0">
                <a:solidFill>
                  <a:schemeClr val="tx1"/>
                </a:solidFill>
              </a:rPr>
              <a:t>m</a:t>
            </a:r>
            <a:endParaRPr lang="en-US" sz="2800" dirty="0" smtClean="0">
              <a:solidFill>
                <a:schemeClr val="tx1"/>
              </a:solidFill>
            </a:endParaRPr>
          </a:p>
        </p:txBody>
      </p:sp>
      <p:sp>
        <p:nvSpPr>
          <p:cNvPr id="6147" name="Text Box 3"/>
          <p:cNvSpPr txBox="1">
            <a:spLocks noChangeArrowheads="1"/>
          </p:cNvSpPr>
          <p:nvPr/>
        </p:nvSpPr>
        <p:spPr bwMode="auto">
          <a:xfrm>
            <a:off x="446856" y="1135683"/>
            <a:ext cx="8229600" cy="1800225"/>
          </a:xfrm>
          <a:prstGeom prst="rect">
            <a:avLst/>
          </a:prstGeom>
          <a:solidFill>
            <a:srgbClr val="DDDDDD"/>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r>
              <a:rPr lang="en-US" sz="2000" b="1" dirty="0">
                <a:latin typeface="Verdana" pitchFamily="34" charset="0"/>
              </a:rPr>
              <a:t>	</a:t>
            </a:r>
            <a:r>
              <a:rPr lang="en-US" sz="2000" dirty="0">
                <a:latin typeface="Verdana" pitchFamily="34" charset="0"/>
              </a:rPr>
              <a:t>	     </a:t>
            </a:r>
            <a:r>
              <a:rPr lang="en-US" sz="2000" b="1" dirty="0">
                <a:latin typeface="Arial" charset="0"/>
              </a:rPr>
              <a:t>          </a:t>
            </a:r>
            <a:r>
              <a:rPr lang="en-US" sz="2000" b="1" u="sng" dirty="0">
                <a:latin typeface="Arial" charset="0"/>
              </a:rPr>
              <a:t>Mission Statement</a:t>
            </a:r>
          </a:p>
          <a:p>
            <a:endParaRPr lang="en-US" sz="2000" b="1" dirty="0">
              <a:latin typeface="Arial" charset="0"/>
            </a:endParaRPr>
          </a:p>
          <a:p>
            <a:r>
              <a:rPr lang="en-US" sz="2000" dirty="0">
                <a:latin typeface="Arial" charset="0"/>
              </a:rPr>
              <a:t>Ensure all ITER Plant Systems Instrumentation &amp; Control are designed, implemented and integrated such that ITER can be operated as a fully </a:t>
            </a:r>
            <a:r>
              <a:rPr lang="en-US" sz="2000" b="1" u="sng" dirty="0">
                <a:latin typeface="Arial" charset="0"/>
              </a:rPr>
              <a:t>integrated</a:t>
            </a:r>
            <a:r>
              <a:rPr lang="en-US" sz="2000" dirty="0">
                <a:latin typeface="Arial" charset="0"/>
              </a:rPr>
              <a:t> and </a:t>
            </a:r>
            <a:r>
              <a:rPr lang="en-US" sz="2000" u="sng" dirty="0">
                <a:latin typeface="Arial" charset="0"/>
              </a:rPr>
              <a:t>automated</a:t>
            </a:r>
            <a:r>
              <a:rPr lang="en-US" sz="2000" dirty="0">
                <a:latin typeface="Arial" charset="0"/>
              </a:rPr>
              <a:t> system.</a:t>
            </a:r>
            <a:r>
              <a:rPr lang="en-US" sz="2000" dirty="0">
                <a:solidFill>
                  <a:schemeClr val="accent2"/>
                </a:solidFill>
                <a:latin typeface="Arial" charset="0"/>
              </a:rPr>
              <a:t> </a:t>
            </a:r>
          </a:p>
          <a:p>
            <a:endParaRPr lang="en-US" sz="2000" dirty="0">
              <a:solidFill>
                <a:schemeClr val="accent2"/>
              </a:solidFill>
              <a:latin typeface="Arial" charset="0"/>
            </a:endParaRPr>
          </a:p>
        </p:txBody>
      </p:sp>
      <p:sp>
        <p:nvSpPr>
          <p:cNvPr id="6148" name="Text Box 11"/>
          <p:cNvSpPr txBox="1">
            <a:spLocks noChangeArrowheads="1"/>
          </p:cNvSpPr>
          <p:nvPr/>
        </p:nvSpPr>
        <p:spPr bwMode="auto">
          <a:xfrm>
            <a:off x="2565969" y="3412793"/>
            <a:ext cx="43733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buFontTx/>
              <a:buChar char="•"/>
            </a:pPr>
            <a:r>
              <a:rPr lang="en-US" sz="1600" dirty="0">
                <a:solidFill>
                  <a:schemeClr val="bg1">
                    <a:lumMod val="50000"/>
                  </a:schemeClr>
                </a:solidFill>
                <a:latin typeface="Arial" charset="0"/>
              </a:rPr>
              <a:t> Successful integration = higher reliability</a:t>
            </a:r>
          </a:p>
          <a:p>
            <a:pPr>
              <a:buFontTx/>
              <a:buChar char="•"/>
            </a:pPr>
            <a:r>
              <a:rPr lang="en-US" sz="1600" dirty="0">
                <a:solidFill>
                  <a:schemeClr val="bg1">
                    <a:lumMod val="50000"/>
                  </a:schemeClr>
                </a:solidFill>
                <a:latin typeface="Arial" charset="0"/>
              </a:rPr>
              <a:t> </a:t>
            </a:r>
            <a:r>
              <a:rPr lang="en-US" sz="1600" dirty="0" smtClean="0">
                <a:solidFill>
                  <a:schemeClr val="bg1">
                    <a:lumMod val="50000"/>
                  </a:schemeClr>
                </a:solidFill>
                <a:latin typeface="Arial" charset="0"/>
              </a:rPr>
              <a:t>Minimize </a:t>
            </a:r>
            <a:r>
              <a:rPr lang="en-US" sz="1600" dirty="0">
                <a:solidFill>
                  <a:schemeClr val="bg1">
                    <a:lumMod val="50000"/>
                  </a:schemeClr>
                </a:solidFill>
                <a:latin typeface="Arial" charset="0"/>
              </a:rPr>
              <a:t>required operators</a:t>
            </a:r>
          </a:p>
          <a:p>
            <a:pPr>
              <a:buFontTx/>
              <a:buChar char="•"/>
            </a:pPr>
            <a:r>
              <a:rPr lang="en-US" sz="1600" dirty="0">
                <a:solidFill>
                  <a:schemeClr val="bg1">
                    <a:lumMod val="50000"/>
                  </a:schemeClr>
                </a:solidFill>
                <a:latin typeface="Arial" charset="0"/>
              </a:rPr>
              <a:t> </a:t>
            </a:r>
            <a:r>
              <a:rPr lang="en-US" sz="1600" dirty="0" smtClean="0">
                <a:solidFill>
                  <a:schemeClr val="bg1">
                    <a:lumMod val="50000"/>
                  </a:schemeClr>
                </a:solidFill>
                <a:latin typeface="Arial" charset="0"/>
              </a:rPr>
              <a:t>Minimize </a:t>
            </a:r>
            <a:r>
              <a:rPr lang="en-US" sz="1600" dirty="0">
                <a:solidFill>
                  <a:schemeClr val="bg1">
                    <a:lumMod val="50000"/>
                  </a:schemeClr>
                </a:solidFill>
                <a:latin typeface="Arial" charset="0"/>
              </a:rPr>
              <a:t>required maintenance crew</a:t>
            </a:r>
          </a:p>
          <a:p>
            <a:pPr>
              <a:buFontTx/>
              <a:buChar char="•"/>
            </a:pPr>
            <a:r>
              <a:rPr lang="en-US" sz="1600" dirty="0">
                <a:solidFill>
                  <a:schemeClr val="bg1">
                    <a:lumMod val="50000"/>
                  </a:schemeClr>
                </a:solidFill>
                <a:latin typeface="Arial" charset="0"/>
              </a:rPr>
              <a:t> </a:t>
            </a:r>
            <a:r>
              <a:rPr lang="en-US" sz="1600" dirty="0" smtClean="0">
                <a:solidFill>
                  <a:schemeClr val="bg1">
                    <a:lumMod val="50000"/>
                  </a:schemeClr>
                </a:solidFill>
                <a:latin typeface="Arial" charset="0"/>
              </a:rPr>
              <a:t>Minimize </a:t>
            </a:r>
            <a:r>
              <a:rPr lang="en-US" sz="1600" dirty="0">
                <a:solidFill>
                  <a:schemeClr val="bg1">
                    <a:lumMod val="50000"/>
                  </a:schemeClr>
                </a:solidFill>
                <a:latin typeface="Arial" charset="0"/>
              </a:rPr>
              <a:t>operator human errors</a:t>
            </a:r>
          </a:p>
          <a:p>
            <a:pPr>
              <a:buFontTx/>
              <a:buChar char="•"/>
            </a:pPr>
            <a:r>
              <a:rPr lang="en-US" sz="1600" dirty="0">
                <a:solidFill>
                  <a:schemeClr val="bg1">
                    <a:lumMod val="50000"/>
                  </a:schemeClr>
                </a:solidFill>
                <a:latin typeface="Arial" charset="0"/>
              </a:rPr>
              <a:t> Single control </a:t>
            </a:r>
            <a:r>
              <a:rPr lang="en-US" sz="1600" dirty="0" smtClean="0">
                <a:solidFill>
                  <a:schemeClr val="bg1">
                    <a:lumMod val="50000"/>
                  </a:schemeClr>
                </a:solidFill>
                <a:latin typeface="Arial" charset="0"/>
              </a:rPr>
              <a:t>room with standard equipment</a:t>
            </a:r>
          </a:p>
        </p:txBody>
      </p:sp>
      <p:pic>
        <p:nvPicPr>
          <p:cNvPr id="5" name="Picture 4" descr="C:\Documents and Settings\meekinm\Local Settings\Temporary Internet Files\Content.IE5\G8NY3RTM\MP9004421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211408"/>
            <a:ext cx="2077570" cy="184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28575" y="44450"/>
            <a:ext cx="2551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r>
              <a:rPr lang="en-GB" sz="2000" dirty="0" smtClean="0">
                <a:solidFill>
                  <a:schemeClr val="bg2"/>
                </a:solidFill>
              </a:rPr>
              <a:t> </a:t>
            </a:r>
            <a:endParaRPr lang="en-GB" sz="2000" dirty="0">
              <a:solidFill>
                <a:schemeClr val="bg2"/>
              </a:solidFill>
            </a:endParaRPr>
          </a:p>
        </p:txBody>
      </p:sp>
      <p:sp>
        <p:nvSpPr>
          <p:cNvPr id="8" name="Text Box 3"/>
          <p:cNvSpPr txBox="1">
            <a:spLocks noChangeArrowheads="1"/>
          </p:cNvSpPr>
          <p:nvPr/>
        </p:nvSpPr>
        <p:spPr bwMode="auto">
          <a:xfrm>
            <a:off x="2987824" y="4880248"/>
            <a:ext cx="2901008" cy="407749"/>
          </a:xfrm>
          <a:prstGeom prst="rect">
            <a:avLst/>
          </a:prstGeom>
          <a:solidFill>
            <a:srgbClr val="DDDDDD"/>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marL="342900" indent="-342900">
              <a:spcBef>
                <a:spcPts val="1000"/>
              </a:spcBef>
              <a:buFont typeface="Symbol"/>
              <a:buChar char="Þ"/>
            </a:pPr>
            <a:r>
              <a:rPr lang="en-US" sz="2000" dirty="0" smtClean="0">
                <a:latin typeface="Arial" charset="0"/>
              </a:rPr>
              <a:t>Reduced total cost</a:t>
            </a:r>
          </a:p>
          <a:p>
            <a:endParaRPr lang="en-US" sz="2000" dirty="0">
              <a:solidFill>
                <a:schemeClr val="accent2"/>
              </a:solidFill>
              <a:latin typeface="Arial" charset="0"/>
            </a:endParaRPr>
          </a:p>
        </p:txBody>
      </p:sp>
    </p:spTree>
    <p:extLst>
      <p:ext uri="{BB962C8B-B14F-4D97-AF65-F5344CB8AC3E}">
        <p14:creationId xmlns:p14="http://schemas.microsoft.com/office/powerpoint/2010/main" val="1561250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00" y="692696"/>
            <a:ext cx="7836694" cy="5550694"/>
          </a:xfrm>
          <a:prstGeom prst="rect">
            <a:avLst/>
          </a:prstGeom>
        </p:spPr>
      </p:pic>
      <p:sp>
        <p:nvSpPr>
          <p:cNvPr id="10" name="Rectangle 2"/>
          <p:cNvSpPr>
            <a:spLocks noGrp="1" noChangeAspect="1" noChangeArrowheads="1"/>
          </p:cNvSpPr>
          <p:nvPr>
            <p:ph type="title" idx="4294967295"/>
          </p:nvPr>
        </p:nvSpPr>
        <p:spPr>
          <a:xfrm>
            <a:off x="0" y="0"/>
            <a:ext cx="9144000" cy="444560"/>
          </a:xfrm>
        </p:spPr>
        <p:txBody>
          <a:bodyPr/>
          <a:lstStyle/>
          <a:p>
            <a:r>
              <a:rPr lang="en-US" sz="2800" dirty="0" smtClean="0">
                <a:solidFill>
                  <a:schemeClr val="tx1"/>
                </a:solidFill>
              </a:rPr>
              <a:t>Architecture</a:t>
            </a:r>
          </a:p>
        </p:txBody>
      </p:sp>
    </p:spTree>
    <p:extLst>
      <p:ext uri="{BB962C8B-B14F-4D97-AF65-F5344CB8AC3E}">
        <p14:creationId xmlns:p14="http://schemas.microsoft.com/office/powerpoint/2010/main" val="93646927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850" y="5149850"/>
            <a:ext cx="8108950" cy="1109663"/>
          </a:xfrm>
          <a:prstGeom prst="rect">
            <a:avLst/>
          </a:prstGeom>
          <a:noFill/>
        </p:spPr>
        <p:txBody>
          <a:bodyPr wrap="none"/>
          <a:lstStyle/>
          <a:p>
            <a:pPr marL="342900" indent="-342900">
              <a:buFont typeface="Arial" pitchFamily="34" charset="0"/>
              <a:buChar char="•"/>
              <a:defRPr/>
            </a:pPr>
            <a:r>
              <a:rPr lang="en-US" sz="1800" dirty="0">
                <a:latin typeface="+mn-lt"/>
              </a:rPr>
              <a:t>ITER control system is broken down in 18 </a:t>
            </a:r>
            <a:r>
              <a:rPr lang="en-US" sz="1800" dirty="0">
                <a:solidFill>
                  <a:srgbClr val="C00000"/>
                </a:solidFill>
                <a:latin typeface="+mn-lt"/>
              </a:rPr>
              <a:t>ITER </a:t>
            </a:r>
            <a:r>
              <a:rPr lang="en-US" sz="1800" dirty="0" smtClean="0">
                <a:solidFill>
                  <a:srgbClr val="C00000"/>
                </a:solidFill>
                <a:latin typeface="+mn-lt"/>
              </a:rPr>
              <a:t>Subsystems</a:t>
            </a:r>
          </a:p>
          <a:p>
            <a:pPr marL="342900" indent="-342900">
              <a:buFont typeface="Arial" pitchFamily="34" charset="0"/>
              <a:buChar char="•"/>
              <a:defRPr/>
            </a:pPr>
            <a:r>
              <a:rPr lang="en-US" sz="1800" dirty="0" smtClean="0">
                <a:latin typeface="+mn-lt"/>
              </a:rPr>
              <a:t>An ITER Subsystem contains one or many </a:t>
            </a:r>
            <a:r>
              <a:rPr lang="en-US" sz="1800" dirty="0" smtClean="0">
                <a:solidFill>
                  <a:srgbClr val="C00000"/>
                </a:solidFill>
                <a:latin typeface="+mn-lt"/>
              </a:rPr>
              <a:t>local control systems</a:t>
            </a:r>
          </a:p>
          <a:p>
            <a:pPr marL="342900" indent="-342900">
              <a:buFont typeface="Arial" pitchFamily="34" charset="0"/>
              <a:buChar char="•"/>
              <a:defRPr/>
            </a:pPr>
            <a:r>
              <a:rPr lang="en-US" sz="1800" dirty="0" smtClean="0">
                <a:latin typeface="+mn-lt"/>
              </a:rPr>
              <a:t>A local control system is a deliverable from a </a:t>
            </a:r>
            <a:r>
              <a:rPr lang="en-US" sz="1800" dirty="0" smtClean="0">
                <a:solidFill>
                  <a:srgbClr val="C00000"/>
                </a:solidFill>
                <a:latin typeface="+mn-lt"/>
              </a:rPr>
              <a:t>procurement arrangement</a:t>
            </a:r>
            <a:endParaRPr lang="en-US" sz="1800"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560"/>
            <a:ext cx="9144000" cy="4673404"/>
          </a:xfrm>
          <a:prstGeom prst="rect">
            <a:avLst/>
          </a:prstGeom>
        </p:spPr>
      </p:pic>
      <p:sp>
        <p:nvSpPr>
          <p:cNvPr id="7" name="Rectangle 2"/>
          <p:cNvSpPr txBox="1">
            <a:spLocks noChangeAspect="1" noChangeArrowheads="1"/>
          </p:cNvSpPr>
          <p:nvPr/>
        </p:nvSpPr>
        <p:spPr bwMode="auto">
          <a:xfrm>
            <a:off x="0" y="0"/>
            <a:ext cx="9144000" cy="44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a:lstStyle>
          <a:p>
            <a:r>
              <a:rPr lang="en-US" sz="2800" kern="0" dirty="0" smtClean="0">
                <a:solidFill>
                  <a:schemeClr val="tx1"/>
                </a:solidFill>
              </a:rPr>
              <a:t>Control Breakdown Structure</a:t>
            </a:r>
          </a:p>
        </p:txBody>
      </p:sp>
      <p:sp>
        <p:nvSpPr>
          <p:cNvPr id="2" name="Rectangle 1"/>
          <p:cNvSpPr/>
          <p:nvPr/>
        </p:nvSpPr>
        <p:spPr bwMode="auto">
          <a:xfrm>
            <a:off x="6516216" y="1412776"/>
            <a:ext cx="2520280" cy="3737074"/>
          </a:xfrm>
          <a:prstGeom prst="rect">
            <a:avLst/>
          </a:prstGeom>
          <a:solidFill>
            <a:srgbClr val="66FF66">
              <a:alpha val="10196"/>
            </a:srgbClr>
          </a:solid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1753019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850" y="5149850"/>
            <a:ext cx="8108950" cy="1109663"/>
          </a:xfrm>
          <a:prstGeom prst="rect">
            <a:avLst/>
          </a:prstGeom>
          <a:noFill/>
        </p:spPr>
        <p:txBody>
          <a:bodyPr wrap="none"/>
          <a:lstStyle/>
          <a:p>
            <a:pPr marL="342900" indent="-342900">
              <a:buFont typeface="Arial" pitchFamily="34" charset="0"/>
              <a:buChar char="•"/>
              <a:defRPr/>
            </a:pPr>
            <a:r>
              <a:rPr lang="en-US" sz="1800" dirty="0">
                <a:latin typeface="+mn-lt"/>
              </a:rPr>
              <a:t>ITER control system is broken down in 18 </a:t>
            </a:r>
            <a:r>
              <a:rPr lang="en-US" sz="1800" dirty="0">
                <a:solidFill>
                  <a:srgbClr val="C00000"/>
                </a:solidFill>
                <a:latin typeface="+mn-lt"/>
              </a:rPr>
              <a:t>ITER </a:t>
            </a:r>
            <a:r>
              <a:rPr lang="en-US" sz="1800" dirty="0" smtClean="0">
                <a:solidFill>
                  <a:srgbClr val="C00000"/>
                </a:solidFill>
                <a:latin typeface="+mn-lt"/>
              </a:rPr>
              <a:t>Subsystems</a:t>
            </a:r>
          </a:p>
          <a:p>
            <a:pPr marL="342900" indent="-342900">
              <a:buFont typeface="Arial" pitchFamily="34" charset="0"/>
              <a:buChar char="•"/>
              <a:defRPr/>
            </a:pPr>
            <a:r>
              <a:rPr lang="en-US" sz="1800" dirty="0" smtClean="0">
                <a:latin typeface="+mn-lt"/>
              </a:rPr>
              <a:t>An ITER Subsystem contains one or many </a:t>
            </a:r>
            <a:r>
              <a:rPr lang="en-US" sz="1800" dirty="0" smtClean="0">
                <a:solidFill>
                  <a:srgbClr val="C00000"/>
                </a:solidFill>
                <a:latin typeface="+mn-lt"/>
              </a:rPr>
              <a:t>local control systems</a:t>
            </a:r>
          </a:p>
          <a:p>
            <a:pPr marL="342900" indent="-342900">
              <a:buFont typeface="Arial" pitchFamily="34" charset="0"/>
              <a:buChar char="•"/>
              <a:defRPr/>
            </a:pPr>
            <a:r>
              <a:rPr lang="en-US" sz="1800" dirty="0">
                <a:latin typeface="+mn-lt"/>
              </a:rPr>
              <a:t>A local control system is a deliverable from a </a:t>
            </a:r>
            <a:r>
              <a:rPr lang="en-US" sz="1800" dirty="0">
                <a:solidFill>
                  <a:srgbClr val="C00000"/>
                </a:solidFill>
                <a:latin typeface="+mn-lt"/>
              </a:rPr>
              <a:t>procurement </a:t>
            </a:r>
            <a:r>
              <a:rPr lang="en-US" sz="1800" dirty="0" smtClean="0">
                <a:solidFill>
                  <a:srgbClr val="C00000"/>
                </a:solidFill>
                <a:latin typeface="+mn-lt"/>
              </a:rPr>
              <a:t>arrangement (IN-KIND)</a:t>
            </a:r>
          </a:p>
          <a:p>
            <a:pPr marL="342900" indent="-342900">
              <a:buFont typeface="Arial" pitchFamily="34" charset="0"/>
              <a:buChar char="•"/>
              <a:defRPr/>
            </a:pPr>
            <a:r>
              <a:rPr lang="en-US" sz="1800" dirty="0" smtClean="0">
                <a:latin typeface="+mn-lt"/>
              </a:rPr>
              <a:t>A procurement arrangement delivers one or many local control systems</a:t>
            </a:r>
            <a:endParaRPr lang="en-US" sz="1800" dirty="0">
              <a:latin typeface="+mn-lt"/>
            </a:endParaRPr>
          </a:p>
          <a:p>
            <a:pPr marL="342900" indent="-342900">
              <a:buFont typeface="Arial" pitchFamily="34" charset="0"/>
              <a:buChar char="•"/>
              <a:defRPr/>
            </a:pPr>
            <a:endParaRPr lang="en-US" sz="1800"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200"/>
            <a:ext cx="9144000" cy="46734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5200"/>
            <a:ext cx="9144000" cy="4673404"/>
          </a:xfrm>
          <a:prstGeom prst="rect">
            <a:avLst/>
          </a:prstGeom>
        </p:spPr>
      </p:pic>
      <p:sp>
        <p:nvSpPr>
          <p:cNvPr id="7" name="Rectangle 2"/>
          <p:cNvSpPr txBox="1">
            <a:spLocks noChangeAspect="1" noChangeArrowheads="1"/>
          </p:cNvSpPr>
          <p:nvPr/>
        </p:nvSpPr>
        <p:spPr bwMode="auto">
          <a:xfrm>
            <a:off x="0" y="0"/>
            <a:ext cx="9144000" cy="44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a:lstStyle>
          <a:p>
            <a:r>
              <a:rPr lang="en-US" sz="2800" kern="0" dirty="0" smtClean="0">
                <a:solidFill>
                  <a:schemeClr val="tx1"/>
                </a:solidFill>
              </a:rPr>
              <a:t>Control Breakdown Structure</a:t>
            </a:r>
          </a:p>
        </p:txBody>
      </p:sp>
      <p:sp>
        <p:nvSpPr>
          <p:cNvPr id="8" name="Rectangle 7"/>
          <p:cNvSpPr/>
          <p:nvPr/>
        </p:nvSpPr>
        <p:spPr bwMode="auto">
          <a:xfrm>
            <a:off x="6516216" y="1412776"/>
            <a:ext cx="2520280" cy="3737074"/>
          </a:xfrm>
          <a:prstGeom prst="rect">
            <a:avLst/>
          </a:prstGeom>
          <a:solidFill>
            <a:srgbClr val="66FF66">
              <a:alpha val="10196"/>
            </a:srgbClr>
          </a:solid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 name="TextBox 1"/>
          <p:cNvSpPr txBox="1"/>
          <p:nvPr/>
        </p:nvSpPr>
        <p:spPr>
          <a:xfrm>
            <a:off x="7236296" y="3645024"/>
            <a:ext cx="1584176" cy="646331"/>
          </a:xfrm>
          <a:prstGeom prst="rect">
            <a:avLst/>
          </a:prstGeom>
          <a:noFill/>
        </p:spPr>
        <p:txBody>
          <a:bodyPr wrap="square" rtlCol="0">
            <a:spAutoFit/>
          </a:bodyPr>
          <a:lstStyle/>
          <a:p>
            <a:r>
              <a:rPr lang="en-US" sz="3600" b="1" dirty="0" smtClean="0">
                <a:solidFill>
                  <a:srgbClr val="0070C0"/>
                </a:solidFill>
                <a:latin typeface="Calibri" panose="020F0502020204030204" pitchFamily="34" charset="0"/>
              </a:rPr>
              <a:t>~50%</a:t>
            </a:r>
            <a:endParaRPr lang="en-GB" sz="3600" b="1" dirty="0">
              <a:solidFill>
                <a:srgbClr val="0070C0"/>
              </a:solidFill>
              <a:latin typeface="Calibri" panose="020F0502020204030204" pitchFamily="34" charset="0"/>
            </a:endParaRPr>
          </a:p>
        </p:txBody>
      </p:sp>
      <p:sp>
        <p:nvSpPr>
          <p:cNvPr id="9" name="TextBox 8"/>
          <p:cNvSpPr txBox="1"/>
          <p:nvPr/>
        </p:nvSpPr>
        <p:spPr>
          <a:xfrm>
            <a:off x="7236296" y="4424553"/>
            <a:ext cx="1584176" cy="646331"/>
          </a:xfrm>
          <a:prstGeom prst="rect">
            <a:avLst/>
          </a:prstGeom>
          <a:noFill/>
        </p:spPr>
        <p:txBody>
          <a:bodyPr wrap="square" rtlCol="0">
            <a:spAutoFit/>
          </a:bodyPr>
          <a:lstStyle/>
          <a:p>
            <a:r>
              <a:rPr lang="en-US" sz="3600" b="1" dirty="0" smtClean="0">
                <a:solidFill>
                  <a:srgbClr val="0070C0"/>
                </a:solidFill>
                <a:latin typeface="Calibri" panose="020F0502020204030204" pitchFamily="34" charset="0"/>
              </a:rPr>
              <a:t>~50%</a:t>
            </a:r>
            <a:endParaRPr lang="en-GB" sz="36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564872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88938" y="1843088"/>
            <a:ext cx="8359775"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defTabSz="795338">
              <a:defRPr sz="2400">
                <a:solidFill>
                  <a:schemeClr val="tx1"/>
                </a:solidFill>
                <a:latin typeface="Century Gothic" pitchFamily="34" charset="0"/>
              </a:defRPr>
            </a:lvl1pPr>
            <a:lvl2pPr marL="742950" indent="-285750" defTabSz="795338">
              <a:defRPr sz="2400">
                <a:solidFill>
                  <a:schemeClr val="tx1"/>
                </a:solidFill>
                <a:latin typeface="Century Gothic" pitchFamily="34" charset="0"/>
              </a:defRPr>
            </a:lvl2pPr>
            <a:lvl3pPr marL="1143000" indent="-228600" defTabSz="795338">
              <a:defRPr sz="2400">
                <a:solidFill>
                  <a:schemeClr val="tx1"/>
                </a:solidFill>
                <a:latin typeface="Century Gothic" pitchFamily="34" charset="0"/>
              </a:defRPr>
            </a:lvl3pPr>
            <a:lvl4pPr marL="1600200" indent="-228600" defTabSz="795338">
              <a:defRPr sz="2400">
                <a:solidFill>
                  <a:schemeClr val="tx1"/>
                </a:solidFill>
                <a:latin typeface="Century Gothic" pitchFamily="34" charset="0"/>
              </a:defRPr>
            </a:lvl4pPr>
            <a:lvl5pPr marL="2057400" indent="-228600" defTabSz="795338">
              <a:defRPr sz="2400">
                <a:solidFill>
                  <a:schemeClr val="tx1"/>
                </a:solidFill>
                <a:latin typeface="Century Gothic" pitchFamily="34" charset="0"/>
              </a:defRPr>
            </a:lvl5pPr>
            <a:lvl6pPr marL="2514600" indent="-228600" defTabSz="795338" eaLnBrk="0" fontAlgn="base" hangingPunct="0">
              <a:spcBef>
                <a:spcPct val="0"/>
              </a:spcBef>
              <a:spcAft>
                <a:spcPct val="0"/>
              </a:spcAft>
              <a:defRPr sz="2400">
                <a:solidFill>
                  <a:schemeClr val="tx1"/>
                </a:solidFill>
                <a:latin typeface="Century Gothic" pitchFamily="34" charset="0"/>
              </a:defRPr>
            </a:lvl6pPr>
            <a:lvl7pPr marL="2971800" indent="-228600" defTabSz="795338" eaLnBrk="0" fontAlgn="base" hangingPunct="0">
              <a:spcBef>
                <a:spcPct val="0"/>
              </a:spcBef>
              <a:spcAft>
                <a:spcPct val="0"/>
              </a:spcAft>
              <a:defRPr sz="2400">
                <a:solidFill>
                  <a:schemeClr val="tx1"/>
                </a:solidFill>
                <a:latin typeface="Century Gothic" pitchFamily="34" charset="0"/>
              </a:defRPr>
            </a:lvl7pPr>
            <a:lvl8pPr marL="3429000" indent="-228600" defTabSz="795338" eaLnBrk="0" fontAlgn="base" hangingPunct="0">
              <a:spcBef>
                <a:spcPct val="0"/>
              </a:spcBef>
              <a:spcAft>
                <a:spcPct val="0"/>
              </a:spcAft>
              <a:defRPr sz="2400">
                <a:solidFill>
                  <a:schemeClr val="tx1"/>
                </a:solidFill>
                <a:latin typeface="Century Gothic" pitchFamily="34" charset="0"/>
              </a:defRPr>
            </a:lvl8pPr>
            <a:lvl9pPr marL="3886200" indent="-228600" defTabSz="795338" eaLnBrk="0" fontAlgn="base" hangingPunct="0">
              <a:spcBef>
                <a:spcPct val="0"/>
              </a:spcBef>
              <a:spcAft>
                <a:spcPct val="0"/>
              </a:spcAft>
              <a:defRPr sz="2400">
                <a:solidFill>
                  <a:schemeClr val="tx1"/>
                </a:solidFill>
                <a:latin typeface="Century Gothic" pitchFamily="34" charset="0"/>
              </a:defRPr>
            </a:lvl9pPr>
          </a:lstStyle>
          <a:p>
            <a:pPr marL="0" indent="0" algn="ctr" eaLnBrk="1" hangingPunct="1">
              <a:spcBef>
                <a:spcPct val="20000"/>
              </a:spcBef>
              <a:defRPr/>
            </a:pPr>
            <a:r>
              <a:rPr lang="en-US" sz="2000" b="1" dirty="0" smtClean="0">
                <a:latin typeface="Arial" charset="0"/>
              </a:rPr>
              <a:t>MITIGATION</a:t>
            </a:r>
          </a:p>
          <a:p>
            <a:pPr eaLnBrk="1" hangingPunct="1">
              <a:spcBef>
                <a:spcPct val="20000"/>
              </a:spcBef>
              <a:buFontTx/>
              <a:buChar char="•"/>
              <a:defRPr/>
            </a:pPr>
            <a:r>
              <a:rPr lang="en-US" sz="2000" b="1" dirty="0" smtClean="0">
                <a:latin typeface="Arial" charset="0"/>
              </a:rPr>
              <a:t>Define standards, specifications and interfaces applicable to all plant systems instrumentation and control (PCDH)</a:t>
            </a:r>
          </a:p>
          <a:p>
            <a:pPr eaLnBrk="1" hangingPunct="1">
              <a:spcBef>
                <a:spcPct val="20000"/>
              </a:spcBef>
              <a:buFontTx/>
              <a:buChar char="•"/>
              <a:defRPr/>
            </a:pPr>
            <a:r>
              <a:rPr lang="en-US" sz="2000" dirty="0" smtClean="0">
                <a:latin typeface="Arial" charset="0"/>
              </a:rPr>
              <a:t>Develop and distribute a control system framework that implements standards defined in PCDH and guarantees that the local control system can be integrated into the central system (CODAC Core System)</a:t>
            </a:r>
          </a:p>
          <a:p>
            <a:pPr eaLnBrk="1" hangingPunct="1">
              <a:spcBef>
                <a:spcPct val="20000"/>
              </a:spcBef>
              <a:buFontTx/>
              <a:buChar char="•"/>
              <a:defRPr/>
            </a:pPr>
            <a:r>
              <a:rPr lang="en-US" sz="2000" dirty="0" smtClean="0">
                <a:latin typeface="Arial" charset="0"/>
              </a:rPr>
              <a:t>Provide user support</a:t>
            </a:r>
          </a:p>
          <a:p>
            <a:pPr eaLnBrk="1" hangingPunct="1">
              <a:spcBef>
                <a:spcPct val="20000"/>
              </a:spcBef>
              <a:buFontTx/>
              <a:buChar char="•"/>
              <a:defRPr/>
            </a:pPr>
            <a:r>
              <a:rPr lang="en-US" sz="2000" dirty="0" smtClean="0">
                <a:latin typeface="Arial" charset="0"/>
              </a:rPr>
              <a:t>Organize training; PCDH campaign, </a:t>
            </a:r>
          </a:p>
          <a:p>
            <a:pPr marL="0" indent="0" eaLnBrk="1" hangingPunct="1">
              <a:spcBef>
                <a:spcPct val="20000"/>
              </a:spcBef>
              <a:defRPr/>
            </a:pPr>
            <a:r>
              <a:rPr lang="en-US" sz="2000" dirty="0" smtClean="0">
                <a:latin typeface="Arial" charset="0"/>
              </a:rPr>
              <a:t>			CODAC Core System hands-on workshops</a:t>
            </a:r>
          </a:p>
          <a:p>
            <a:pPr eaLnBrk="1" hangingPunct="1">
              <a:spcBef>
                <a:spcPct val="20000"/>
              </a:spcBef>
              <a:buFontTx/>
              <a:buChar char="•"/>
              <a:defRPr/>
            </a:pPr>
            <a:r>
              <a:rPr lang="en-US" sz="2000" dirty="0" smtClean="0">
                <a:latin typeface="Arial" charset="0"/>
              </a:rPr>
              <a:t>Provide </a:t>
            </a:r>
            <a:r>
              <a:rPr lang="en-US" sz="2000" dirty="0" smtClean="0">
                <a:solidFill>
                  <a:srgbClr val="FF0000"/>
                </a:solidFill>
                <a:latin typeface="Arial" charset="0"/>
              </a:rPr>
              <a:t>I&amp;C Integration Kit </a:t>
            </a:r>
            <a:r>
              <a:rPr lang="en-US" sz="2000" dirty="0" smtClean="0">
                <a:latin typeface="Arial" charset="0"/>
              </a:rPr>
              <a:t>free of charge (PSH, Mini-CODAC, switch)</a:t>
            </a:r>
          </a:p>
        </p:txBody>
      </p:sp>
      <p:sp>
        <p:nvSpPr>
          <p:cNvPr id="6" name="Rectangle 2"/>
          <p:cNvSpPr txBox="1">
            <a:spLocks noChangeArrowheads="1"/>
          </p:cNvSpPr>
          <p:nvPr/>
        </p:nvSpPr>
        <p:spPr bwMode="auto">
          <a:xfrm>
            <a:off x="828675" y="733574"/>
            <a:ext cx="7561263" cy="1111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795338">
              <a:defRPr sz="2400">
                <a:solidFill>
                  <a:schemeClr val="tx1"/>
                </a:solidFill>
                <a:latin typeface="Century Gothic" pitchFamily="34" charset="0"/>
              </a:defRPr>
            </a:lvl1pPr>
            <a:lvl2pPr marL="742950" indent="-285750" defTabSz="795338">
              <a:defRPr sz="2400">
                <a:solidFill>
                  <a:schemeClr val="tx1"/>
                </a:solidFill>
                <a:latin typeface="Century Gothic" pitchFamily="34" charset="0"/>
              </a:defRPr>
            </a:lvl2pPr>
            <a:lvl3pPr marL="1143000" indent="-228600" defTabSz="795338">
              <a:defRPr sz="2400">
                <a:solidFill>
                  <a:schemeClr val="tx1"/>
                </a:solidFill>
                <a:latin typeface="Century Gothic" pitchFamily="34" charset="0"/>
              </a:defRPr>
            </a:lvl3pPr>
            <a:lvl4pPr marL="1600200" indent="-228600" defTabSz="795338">
              <a:defRPr sz="2400">
                <a:solidFill>
                  <a:schemeClr val="tx1"/>
                </a:solidFill>
                <a:latin typeface="Century Gothic" pitchFamily="34" charset="0"/>
              </a:defRPr>
            </a:lvl4pPr>
            <a:lvl5pPr marL="2057400" indent="-228600" defTabSz="795338">
              <a:defRPr sz="2400">
                <a:solidFill>
                  <a:schemeClr val="tx1"/>
                </a:solidFill>
                <a:latin typeface="Century Gothic" pitchFamily="34" charset="0"/>
              </a:defRPr>
            </a:lvl5pPr>
            <a:lvl6pPr marL="2514600" indent="-228600" defTabSz="795338" eaLnBrk="0" fontAlgn="base" hangingPunct="0">
              <a:spcBef>
                <a:spcPct val="0"/>
              </a:spcBef>
              <a:spcAft>
                <a:spcPct val="0"/>
              </a:spcAft>
              <a:defRPr sz="2400">
                <a:solidFill>
                  <a:schemeClr val="tx1"/>
                </a:solidFill>
                <a:latin typeface="Century Gothic" pitchFamily="34" charset="0"/>
              </a:defRPr>
            </a:lvl6pPr>
            <a:lvl7pPr marL="2971800" indent="-228600" defTabSz="795338" eaLnBrk="0" fontAlgn="base" hangingPunct="0">
              <a:spcBef>
                <a:spcPct val="0"/>
              </a:spcBef>
              <a:spcAft>
                <a:spcPct val="0"/>
              </a:spcAft>
              <a:defRPr sz="2400">
                <a:solidFill>
                  <a:schemeClr val="tx1"/>
                </a:solidFill>
                <a:latin typeface="Century Gothic" pitchFamily="34" charset="0"/>
              </a:defRPr>
            </a:lvl7pPr>
            <a:lvl8pPr marL="3429000" indent="-228600" defTabSz="795338" eaLnBrk="0" fontAlgn="base" hangingPunct="0">
              <a:spcBef>
                <a:spcPct val="0"/>
              </a:spcBef>
              <a:spcAft>
                <a:spcPct val="0"/>
              </a:spcAft>
              <a:defRPr sz="2400">
                <a:solidFill>
                  <a:schemeClr val="tx1"/>
                </a:solidFill>
                <a:latin typeface="Century Gothic" pitchFamily="34" charset="0"/>
              </a:defRPr>
            </a:lvl8pPr>
            <a:lvl9pPr marL="3886200" indent="-228600" defTabSz="795338" eaLnBrk="0" fontAlgn="base" hangingPunct="0">
              <a:spcBef>
                <a:spcPct val="0"/>
              </a:spcBef>
              <a:spcAft>
                <a:spcPct val="0"/>
              </a:spcAft>
              <a:defRPr sz="2400">
                <a:solidFill>
                  <a:schemeClr val="tx1"/>
                </a:solidFill>
                <a:latin typeface="Century Gothic" pitchFamily="34" charset="0"/>
              </a:defRPr>
            </a:lvl9pPr>
          </a:lstStyle>
          <a:p>
            <a:pPr algn="ctr" eaLnBrk="1" hangingPunct="1">
              <a:spcBef>
                <a:spcPct val="20000"/>
              </a:spcBef>
            </a:pPr>
            <a:r>
              <a:rPr lang="en-US" dirty="0">
                <a:latin typeface="Arial" charset="0"/>
              </a:rPr>
              <a:t>The main challenge for ITER Control System </a:t>
            </a:r>
            <a:r>
              <a:rPr lang="en-US" dirty="0" smtClean="0">
                <a:latin typeface="Arial" charset="0"/>
              </a:rPr>
              <a:t>is</a:t>
            </a:r>
          </a:p>
          <a:p>
            <a:pPr algn="ctr" eaLnBrk="1" hangingPunct="1">
              <a:spcBef>
                <a:spcPct val="20000"/>
              </a:spcBef>
            </a:pPr>
            <a:r>
              <a:rPr lang="en-US" b="1" u="sng" dirty="0" smtClean="0">
                <a:solidFill>
                  <a:srgbClr val="0070C0"/>
                </a:solidFill>
                <a:latin typeface="Arial" charset="0"/>
              </a:rPr>
              <a:t>INTEGRATION</a:t>
            </a:r>
            <a:endParaRPr lang="en-US" u="sng" dirty="0">
              <a:solidFill>
                <a:srgbClr val="0070C0"/>
              </a:solidFill>
              <a:latin typeface="Arial" charset="0"/>
            </a:endParaRPr>
          </a:p>
          <a:p>
            <a:pPr eaLnBrk="1" hangingPunct="1">
              <a:spcBef>
                <a:spcPct val="20000"/>
              </a:spcBef>
            </a:pPr>
            <a:endParaRPr lang="en-US" dirty="0">
              <a:solidFill>
                <a:srgbClr val="002060"/>
              </a:solidFill>
              <a:latin typeface="Arial" charset="0"/>
            </a:endParaRPr>
          </a:p>
          <a:p>
            <a:pPr eaLnBrk="1" hangingPunct="1">
              <a:spcBef>
                <a:spcPct val="20000"/>
              </a:spcBef>
            </a:pPr>
            <a:endParaRPr lang="en-US" sz="2000" dirty="0">
              <a:solidFill>
                <a:srgbClr val="002060"/>
              </a:solidFill>
              <a:latin typeface="Arial" charset="0"/>
            </a:endParaRPr>
          </a:p>
          <a:p>
            <a:pPr eaLnBrk="1" hangingPunct="1">
              <a:spcBef>
                <a:spcPct val="20000"/>
              </a:spcBef>
            </a:pPr>
            <a:endParaRPr lang="en-US" sz="2000" dirty="0">
              <a:solidFill>
                <a:srgbClr val="002060"/>
              </a:solidFill>
              <a:latin typeface="Arial" charset="0"/>
            </a:endParaRPr>
          </a:p>
          <a:p>
            <a:pPr eaLnBrk="1" hangingPunct="1">
              <a:spcBef>
                <a:spcPct val="20000"/>
              </a:spcBef>
            </a:pPr>
            <a:endParaRPr lang="en-US" sz="2000" dirty="0">
              <a:solidFill>
                <a:srgbClr val="002060"/>
              </a:solidFill>
              <a:latin typeface="Arial" charset="0"/>
            </a:endParaRPr>
          </a:p>
        </p:txBody>
      </p:sp>
      <p:sp>
        <p:nvSpPr>
          <p:cNvPr id="5" name="Rectangle 2"/>
          <p:cNvSpPr txBox="1">
            <a:spLocks noChangeAspect="1" noChangeArrowheads="1"/>
          </p:cNvSpPr>
          <p:nvPr/>
        </p:nvSpPr>
        <p:spPr bwMode="auto">
          <a:xfrm>
            <a:off x="0" y="104120"/>
            <a:ext cx="9144000" cy="44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a:lstStyle>
          <a:p>
            <a:r>
              <a:rPr lang="en-US" sz="2800" kern="0" dirty="0" smtClean="0">
                <a:solidFill>
                  <a:schemeClr val="tx1"/>
                </a:solidFill>
              </a:rPr>
              <a:t>Integration</a:t>
            </a:r>
          </a:p>
        </p:txBody>
      </p:sp>
    </p:spTree>
    <p:extLst>
      <p:ext uri="{BB962C8B-B14F-4D97-AF65-F5344CB8AC3E}">
        <p14:creationId xmlns:p14="http://schemas.microsoft.com/office/powerpoint/2010/main" val="3795334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2708920"/>
            <a:ext cx="9144000" cy="980306"/>
          </a:xfrm>
          <a:ln>
            <a:miter lim="800000"/>
            <a:headEnd/>
            <a:tailEnd/>
          </a:ln>
        </p:spPr>
        <p:txBody>
          <a:bodyPr/>
          <a:lstStyle/>
          <a:p>
            <a:pPr eaLnBrk="1" hangingPunct="1">
              <a:defRPr/>
            </a:pPr>
            <a:r>
              <a:rPr lang="en-US" sz="4400" kern="1200" dirty="0" smtClean="0">
                <a:solidFill>
                  <a:schemeClr val="tx1"/>
                </a:solidFill>
                <a:ea typeface="+mn-ea"/>
                <a:cs typeface="Arial" charset="0"/>
              </a:rPr>
              <a:t>Diagnostic Use Cases</a:t>
            </a:r>
            <a:endParaRPr lang="en-US" sz="4400" kern="1200" dirty="0">
              <a:solidFill>
                <a:schemeClr val="tx1"/>
              </a:solidFill>
              <a:ea typeface="+mn-ea"/>
              <a:cs typeface="Arial" charset="0"/>
            </a:endParaRPr>
          </a:p>
        </p:txBody>
      </p:sp>
    </p:spTree>
    <p:extLst>
      <p:ext uri="{BB962C8B-B14F-4D97-AF65-F5344CB8AC3E}">
        <p14:creationId xmlns:p14="http://schemas.microsoft.com/office/powerpoint/2010/main" val="784444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28574" y="-99392"/>
            <a:ext cx="9115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ctr"/>
            <a:r>
              <a:rPr lang="en-GB" sz="4000" dirty="0">
                <a:latin typeface="Calibri" panose="020F0502020204030204" pitchFamily="34" charset="0"/>
              </a:rPr>
              <a:t>What is it? </a:t>
            </a:r>
          </a:p>
        </p:txBody>
      </p:sp>
      <p:sp>
        <p:nvSpPr>
          <p:cNvPr id="2" name="TextBox 1"/>
          <p:cNvSpPr txBox="1"/>
          <p:nvPr/>
        </p:nvSpPr>
        <p:spPr>
          <a:xfrm>
            <a:off x="277453" y="549275"/>
            <a:ext cx="5443752" cy="2185214"/>
          </a:xfrm>
          <a:prstGeom prst="rect">
            <a:avLst/>
          </a:prstGeom>
          <a:noFill/>
        </p:spPr>
        <p:txBody>
          <a:bodyPr wrap="square" rtlCol="0">
            <a:spAutoFit/>
          </a:bodyPr>
          <a:lstStyle/>
          <a:p>
            <a:r>
              <a:rPr lang="en-US" sz="4000" dirty="0" smtClean="0">
                <a:latin typeface="Calibri" panose="020F0502020204030204" pitchFamily="34" charset="0"/>
              </a:rPr>
              <a:t>Diagnostic Use Cases:</a:t>
            </a:r>
          </a:p>
          <a:p>
            <a:r>
              <a:rPr lang="en-US" b="1" dirty="0" smtClean="0">
                <a:solidFill>
                  <a:srgbClr val="FF0000"/>
                </a:solidFill>
                <a:latin typeface="Calibri" panose="020F0502020204030204" pitchFamily="34" charset="0"/>
              </a:rPr>
              <a:t>Templates </a:t>
            </a:r>
            <a:r>
              <a:rPr lang="en-US" b="1" dirty="0" smtClean="0">
                <a:latin typeface="Calibri" panose="020F0502020204030204" pitchFamily="34" charset="0"/>
              </a:rPr>
              <a:t>and Examples for diagnostics </a:t>
            </a:r>
            <a:r>
              <a:rPr lang="en-US" b="1" dirty="0" smtClean="0">
                <a:solidFill>
                  <a:srgbClr val="FF0000"/>
                </a:solidFill>
                <a:latin typeface="Calibri" panose="020F0502020204030204" pitchFamily="34" charset="0"/>
              </a:rPr>
              <a:t>plant I&amp;C </a:t>
            </a:r>
            <a:r>
              <a:rPr lang="en-US" b="1" dirty="0" smtClean="0">
                <a:latin typeface="Calibri" panose="020F0502020204030204" pitchFamily="34" charset="0"/>
              </a:rPr>
              <a:t>covering all life cycle phases </a:t>
            </a:r>
          </a:p>
          <a:p>
            <a:pPr marL="342900" indent="-342900">
              <a:buFont typeface="Arial" panose="020B0604020202020204" pitchFamily="34" charset="0"/>
              <a:buChar char="•"/>
            </a:pPr>
            <a:r>
              <a:rPr lang="en-US" b="1" dirty="0" smtClean="0">
                <a:latin typeface="Calibri" panose="020F0502020204030204" pitchFamily="34" charset="0"/>
              </a:rPr>
              <a:t>Implementation</a:t>
            </a:r>
          </a:p>
          <a:p>
            <a:pPr marL="342900" indent="-342900">
              <a:buFont typeface="Arial" panose="020B0604020202020204" pitchFamily="34" charset="0"/>
              <a:buChar char="•"/>
            </a:pPr>
            <a:r>
              <a:rPr lang="en-US" b="1" dirty="0" smtClean="0">
                <a:latin typeface="Calibri" panose="020F0502020204030204" pitchFamily="34" charset="0"/>
              </a:rPr>
              <a:t>Documentation</a:t>
            </a:r>
            <a:endParaRPr lang="en-US" b="1" dirty="0">
              <a:latin typeface="Calibri" panose="020F0502020204030204" pitchFamily="34" charset="0"/>
            </a:endParaRPr>
          </a:p>
        </p:txBody>
      </p:sp>
      <p:pic>
        <p:nvPicPr>
          <p:cNvPr id="4" name="Picture 6" descr="C:\Users\simrocs\Desktop\WORK\Different_Topics\MTCA_workshop\Diag_Use_Case_Cubicles_2013\ITER CODAC Plant System I&amp;C Large Scale Prototype - Diagnostics Use Cases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240" y="549275"/>
            <a:ext cx="3219450" cy="57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431500839"/>
              </p:ext>
            </p:extLst>
          </p:nvPr>
        </p:nvGraphicFramePr>
        <p:xfrm>
          <a:off x="288948" y="3212976"/>
          <a:ext cx="5147148" cy="2952327"/>
        </p:xfrm>
        <a:graphic>
          <a:graphicData uri="http://schemas.openxmlformats.org/drawingml/2006/table">
            <a:tbl>
              <a:tblPr firstRow="1" firstCol="1" bandRow="1"/>
              <a:tblGrid>
                <a:gridCol w="5147148"/>
              </a:tblGrid>
              <a:tr h="421761">
                <a:tc>
                  <a:txBody>
                    <a:bodyPr/>
                    <a:lstStyle/>
                    <a:p>
                      <a:pPr>
                        <a:lnSpc>
                          <a:spcPct val="115000"/>
                        </a:lnSpc>
                        <a:spcAft>
                          <a:spcPts val="0"/>
                        </a:spcAft>
                      </a:pPr>
                      <a:r>
                        <a:rPr lang="en-GB" sz="2000" dirty="0">
                          <a:effectLst/>
                          <a:latin typeface="Calibri"/>
                          <a:ea typeface="Courier New"/>
                          <a:cs typeface="Arial"/>
                        </a:rPr>
                        <a:t>System Requirement Specification (SRS)</a:t>
                      </a:r>
                      <a:endParaRPr lang="en-GB" sz="20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421761">
                <a:tc>
                  <a:txBody>
                    <a:bodyPr/>
                    <a:lstStyle/>
                    <a:p>
                      <a:pPr>
                        <a:lnSpc>
                          <a:spcPct val="115000"/>
                        </a:lnSpc>
                        <a:spcAft>
                          <a:spcPts val="0"/>
                        </a:spcAft>
                      </a:pPr>
                      <a:r>
                        <a:rPr lang="en-GB" sz="2000">
                          <a:effectLst/>
                          <a:latin typeface="Calibri"/>
                          <a:ea typeface="Courier New"/>
                          <a:cs typeface="Arial"/>
                        </a:rPr>
                        <a:t>System Design Specification (SDS)</a:t>
                      </a:r>
                      <a:endParaRPr lang="en-GB" sz="20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761">
                <a:tc>
                  <a:txBody>
                    <a:bodyPr/>
                    <a:lstStyle/>
                    <a:p>
                      <a:pPr>
                        <a:lnSpc>
                          <a:spcPct val="115000"/>
                        </a:lnSpc>
                        <a:spcAft>
                          <a:spcPts val="0"/>
                        </a:spcAft>
                      </a:pPr>
                      <a:r>
                        <a:rPr lang="en-GB" sz="2000">
                          <a:effectLst/>
                          <a:latin typeface="Calibri"/>
                          <a:ea typeface="Courier New"/>
                          <a:cs typeface="Arial"/>
                        </a:rPr>
                        <a:t>System Manufacturing Specification (SMS)</a:t>
                      </a:r>
                      <a:endParaRPr lang="en-GB" sz="20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421761">
                <a:tc>
                  <a:txBody>
                    <a:bodyPr/>
                    <a:lstStyle/>
                    <a:p>
                      <a:pPr>
                        <a:lnSpc>
                          <a:spcPct val="115000"/>
                        </a:lnSpc>
                        <a:spcAft>
                          <a:spcPts val="0"/>
                        </a:spcAft>
                      </a:pPr>
                      <a:r>
                        <a:rPr lang="en-GB" sz="2000">
                          <a:effectLst/>
                          <a:latin typeface="Calibri"/>
                          <a:ea typeface="Courier New"/>
                          <a:cs typeface="Arial"/>
                        </a:rPr>
                        <a:t>System Test Plan (STP)</a:t>
                      </a:r>
                      <a:endParaRPr lang="en-GB" sz="20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761">
                <a:tc>
                  <a:txBody>
                    <a:bodyPr/>
                    <a:lstStyle/>
                    <a:p>
                      <a:pPr>
                        <a:lnSpc>
                          <a:spcPct val="115000"/>
                        </a:lnSpc>
                        <a:spcAft>
                          <a:spcPts val="0"/>
                        </a:spcAft>
                      </a:pPr>
                      <a:r>
                        <a:rPr lang="en-GB" sz="2000">
                          <a:effectLst/>
                          <a:latin typeface="Calibri"/>
                          <a:ea typeface="Courier New"/>
                          <a:cs typeface="Arial"/>
                        </a:rPr>
                        <a:t>Factory Acceptance Test Plan (FAT)</a:t>
                      </a:r>
                      <a:endParaRPr lang="en-GB" sz="20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421761">
                <a:tc>
                  <a:txBody>
                    <a:bodyPr/>
                    <a:lstStyle/>
                    <a:p>
                      <a:pPr>
                        <a:lnSpc>
                          <a:spcPct val="115000"/>
                        </a:lnSpc>
                        <a:spcAft>
                          <a:spcPts val="0"/>
                        </a:spcAft>
                      </a:pPr>
                      <a:r>
                        <a:rPr lang="en-GB" sz="2000" dirty="0">
                          <a:effectLst/>
                          <a:latin typeface="Calibri"/>
                          <a:ea typeface="Courier New"/>
                          <a:cs typeface="Arial"/>
                        </a:rPr>
                        <a:t>Factory Acceptance Test </a:t>
                      </a:r>
                      <a:r>
                        <a:rPr lang="en-GB" sz="2000" dirty="0" smtClean="0">
                          <a:effectLst/>
                          <a:latin typeface="Calibri"/>
                          <a:ea typeface="Courier New"/>
                          <a:cs typeface="Arial"/>
                        </a:rPr>
                        <a:t>Report</a:t>
                      </a:r>
                      <a:endParaRPr lang="en-GB" sz="20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761">
                <a:tc>
                  <a:txBody>
                    <a:bodyPr/>
                    <a:lstStyle/>
                    <a:p>
                      <a:pPr>
                        <a:lnSpc>
                          <a:spcPct val="115000"/>
                        </a:lnSpc>
                        <a:spcAft>
                          <a:spcPts val="0"/>
                        </a:spcAft>
                      </a:pPr>
                      <a:r>
                        <a:rPr lang="en-GB" sz="2000" dirty="0">
                          <a:effectLst/>
                          <a:latin typeface="Calibri"/>
                          <a:ea typeface="Courier New"/>
                          <a:cs typeface="Arial"/>
                        </a:rPr>
                        <a:t>Operation and Maintenance Manual </a:t>
                      </a:r>
                      <a:endParaRPr lang="en-GB" sz="20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cxnSp>
        <p:nvCxnSpPr>
          <p:cNvPr id="6" name="Straight Arrow Connector 5"/>
          <p:cNvCxnSpPr/>
          <p:nvPr/>
        </p:nvCxnSpPr>
        <p:spPr bwMode="auto">
          <a:xfrm>
            <a:off x="2999329" y="2132856"/>
            <a:ext cx="2721876" cy="72008"/>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p:spPr>
      </p:cxnSp>
      <p:cxnSp>
        <p:nvCxnSpPr>
          <p:cNvPr id="9" name="Straight Arrow Connector 8"/>
          <p:cNvCxnSpPr/>
          <p:nvPr/>
        </p:nvCxnSpPr>
        <p:spPr bwMode="auto">
          <a:xfrm>
            <a:off x="2771800" y="2492896"/>
            <a:ext cx="720080" cy="576064"/>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p:spPr>
      </p:cxnSp>
    </p:spTree>
    <p:extLst>
      <p:ext uri="{BB962C8B-B14F-4D97-AF65-F5344CB8AC3E}">
        <p14:creationId xmlns:p14="http://schemas.microsoft.com/office/powerpoint/2010/main" val="3303204150"/>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28575" y="-99392"/>
            <a:ext cx="9115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ctr"/>
            <a:r>
              <a:rPr lang="en-GB" sz="4000" dirty="0">
                <a:solidFill>
                  <a:schemeClr val="bg2"/>
                </a:solidFill>
                <a:latin typeface="Calibri" panose="020F0502020204030204" pitchFamily="34" charset="0"/>
              </a:rPr>
              <a:t>What are the main features?</a:t>
            </a:r>
          </a:p>
        </p:txBody>
      </p:sp>
      <p:sp>
        <p:nvSpPr>
          <p:cNvPr id="7" name="TextBox 6"/>
          <p:cNvSpPr txBox="1"/>
          <p:nvPr/>
        </p:nvSpPr>
        <p:spPr>
          <a:xfrm>
            <a:off x="251520" y="620688"/>
            <a:ext cx="8568952" cy="2677656"/>
          </a:xfrm>
          <a:prstGeom prst="rect">
            <a:avLst/>
          </a:prstGeom>
          <a:solidFill>
            <a:srgbClr val="FFFFCC"/>
          </a:solidFill>
          <a:ln>
            <a:solidFill>
              <a:srgbClr val="F3F4F0"/>
            </a:solidFill>
          </a:ln>
        </p:spPr>
        <p:txBody>
          <a:bodyPr wrap="square">
            <a:spAutoFit/>
          </a:bodyPr>
          <a:lstStyle/>
          <a:p>
            <a:pPr>
              <a:defRPr/>
            </a:pPr>
            <a:r>
              <a:rPr lang="en-GB" b="1" dirty="0">
                <a:latin typeface="+mn-lt"/>
              </a:rPr>
              <a:t>Documentation </a:t>
            </a:r>
            <a:r>
              <a:rPr lang="en-GB" b="1" dirty="0" smtClean="0">
                <a:latin typeface="+mn-lt"/>
              </a:rPr>
              <a:t>Products (PCDH compliant):</a:t>
            </a:r>
            <a:endParaRPr lang="en-GB" b="1" dirty="0">
              <a:latin typeface="+mn-lt"/>
            </a:endParaRPr>
          </a:p>
          <a:p>
            <a:pPr marL="285750" indent="-285750">
              <a:buFont typeface="Arial" pitchFamily="34" charset="0"/>
              <a:buChar char="•"/>
              <a:defRPr/>
            </a:pPr>
            <a:r>
              <a:rPr lang="en-GB" dirty="0">
                <a:solidFill>
                  <a:srgbClr val="FF0000"/>
                </a:solidFill>
                <a:latin typeface="Arial" pitchFamily="34" charset="0"/>
                <a:cs typeface="Arial" pitchFamily="34" charset="0"/>
              </a:rPr>
              <a:t>System Requirement Specification (SRS) </a:t>
            </a:r>
          </a:p>
          <a:p>
            <a:pPr marL="285750" indent="-285750">
              <a:buFont typeface="Arial" pitchFamily="34" charset="0"/>
              <a:buChar char="•"/>
              <a:defRPr/>
            </a:pPr>
            <a:r>
              <a:rPr lang="en-GB" dirty="0">
                <a:solidFill>
                  <a:srgbClr val="FF0000"/>
                </a:solidFill>
                <a:latin typeface="Arial" pitchFamily="34" charset="0"/>
                <a:cs typeface="Arial" pitchFamily="34" charset="0"/>
              </a:rPr>
              <a:t>System Design Specification (SDS) </a:t>
            </a:r>
          </a:p>
          <a:p>
            <a:pPr marL="285750" indent="-285750">
              <a:buFont typeface="Arial" pitchFamily="34" charset="0"/>
              <a:buChar char="•"/>
              <a:defRPr/>
            </a:pPr>
            <a:r>
              <a:rPr lang="en-GB" dirty="0">
                <a:latin typeface="Arial" pitchFamily="34" charset="0"/>
                <a:cs typeface="Arial" pitchFamily="34" charset="0"/>
              </a:rPr>
              <a:t>System Manufacturing Specification (SMS) </a:t>
            </a:r>
          </a:p>
          <a:p>
            <a:pPr marL="285750" indent="-285750">
              <a:buFont typeface="Arial" pitchFamily="34" charset="0"/>
              <a:buChar char="•"/>
              <a:defRPr/>
            </a:pPr>
            <a:r>
              <a:rPr lang="en-GB" dirty="0">
                <a:latin typeface="Arial" pitchFamily="34" charset="0"/>
                <a:cs typeface="Arial" pitchFamily="34" charset="0"/>
              </a:rPr>
              <a:t>System Test Plan/Reports (STP) </a:t>
            </a:r>
          </a:p>
          <a:p>
            <a:pPr marL="285750" indent="-285750">
              <a:buFont typeface="Arial" pitchFamily="34" charset="0"/>
              <a:buChar char="•"/>
              <a:defRPr/>
            </a:pPr>
            <a:r>
              <a:rPr lang="en-GB" dirty="0">
                <a:latin typeface="Arial" pitchFamily="34" charset="0"/>
                <a:cs typeface="Arial" pitchFamily="34" charset="0"/>
              </a:rPr>
              <a:t>System Operation / Maintenance Manual (OMM)</a:t>
            </a:r>
          </a:p>
          <a:p>
            <a:pPr marL="285750" indent="-285750">
              <a:buFont typeface="Arial" pitchFamily="34" charset="0"/>
              <a:buChar char="•"/>
              <a:defRPr/>
            </a:pPr>
            <a:r>
              <a:rPr lang="en-US" dirty="0" smtClean="0">
                <a:latin typeface="Arial" pitchFamily="34" charset="0"/>
                <a:cs typeface="Arial" pitchFamily="34" charset="0"/>
              </a:rPr>
              <a:t>Functional Diagrams </a:t>
            </a:r>
            <a:r>
              <a:rPr lang="en-US" dirty="0">
                <a:latin typeface="Arial" pitchFamily="34" charset="0"/>
                <a:cs typeface="Arial" pitchFamily="34" charset="0"/>
              </a:rPr>
              <a:t>in DB based repository</a:t>
            </a:r>
            <a:endParaRPr lang="en-GB" dirty="0">
              <a:latin typeface="Arial" pitchFamily="34" charset="0"/>
              <a:cs typeface="Arial" pitchFamily="34" charset="0"/>
            </a:endParaRPr>
          </a:p>
        </p:txBody>
      </p:sp>
      <p:sp>
        <p:nvSpPr>
          <p:cNvPr id="8" name="TextBox 7"/>
          <p:cNvSpPr txBox="1"/>
          <p:nvPr/>
        </p:nvSpPr>
        <p:spPr>
          <a:xfrm>
            <a:off x="251520" y="3429000"/>
            <a:ext cx="8568952" cy="2677656"/>
          </a:xfrm>
          <a:prstGeom prst="rect">
            <a:avLst/>
          </a:prstGeom>
          <a:solidFill>
            <a:srgbClr val="FFFFCC"/>
          </a:solidFill>
        </p:spPr>
        <p:txBody>
          <a:bodyPr wrap="square">
            <a:spAutoFit/>
          </a:bodyPr>
          <a:lstStyle/>
          <a:p>
            <a:pPr>
              <a:defRPr/>
            </a:pPr>
            <a:r>
              <a:rPr lang="en-GB" b="1" dirty="0">
                <a:latin typeface="+mn-lt"/>
              </a:rPr>
              <a:t>HW and SW </a:t>
            </a:r>
            <a:r>
              <a:rPr lang="en-GB" b="1" dirty="0" smtClean="0">
                <a:latin typeface="+mn-lt"/>
              </a:rPr>
              <a:t>Products (PCDH compliant):</a:t>
            </a:r>
            <a:endParaRPr lang="en-GB" b="1" dirty="0">
              <a:latin typeface="+mn-lt"/>
            </a:endParaRPr>
          </a:p>
          <a:p>
            <a:pPr marL="285750" indent="-285750">
              <a:buFont typeface="Arial" pitchFamily="34" charset="0"/>
              <a:buChar char="•"/>
              <a:defRPr/>
            </a:pPr>
            <a:r>
              <a:rPr lang="en-US" dirty="0">
                <a:solidFill>
                  <a:srgbClr val="FF0000"/>
                </a:solidFill>
                <a:latin typeface="Arial" pitchFamily="34" charset="0"/>
                <a:cs typeface="Arial" pitchFamily="34" charset="0"/>
              </a:rPr>
              <a:t>Complete working example system with basic functions.</a:t>
            </a:r>
          </a:p>
          <a:p>
            <a:pPr marL="285750" indent="-285750">
              <a:buFont typeface="Arial" pitchFamily="34" charset="0"/>
              <a:buChar char="•"/>
              <a:defRPr/>
            </a:pPr>
            <a:r>
              <a:rPr lang="en-US" dirty="0">
                <a:latin typeface="Arial" pitchFamily="34" charset="0"/>
                <a:cs typeface="Arial" pitchFamily="34" charset="0"/>
              </a:rPr>
              <a:t>HW in fast controller catalog</a:t>
            </a:r>
          </a:p>
          <a:p>
            <a:pPr marL="285750" indent="-285750">
              <a:buFont typeface="Arial" pitchFamily="34" charset="0"/>
              <a:buChar char="•"/>
              <a:defRPr/>
            </a:pPr>
            <a:r>
              <a:rPr lang="en-US" dirty="0">
                <a:latin typeface="Arial" pitchFamily="34" charset="0"/>
                <a:cs typeface="Arial" pitchFamily="34" charset="0"/>
              </a:rPr>
              <a:t>SW in SVN: Linux Driver and EPICS device support</a:t>
            </a:r>
          </a:p>
          <a:p>
            <a:pPr marL="285750" indent="-285750">
              <a:buFont typeface="Arial" pitchFamily="34" charset="0"/>
              <a:buChar char="•"/>
              <a:defRPr/>
            </a:pPr>
            <a:r>
              <a:rPr lang="en-US" dirty="0">
                <a:latin typeface="Arial" pitchFamily="34" charset="0"/>
                <a:cs typeface="Arial" pitchFamily="34" charset="0"/>
              </a:rPr>
              <a:t>Automation </a:t>
            </a:r>
            <a:r>
              <a:rPr lang="en-US" dirty="0" smtClean="0">
                <a:latin typeface="Arial" pitchFamily="34" charset="0"/>
                <a:cs typeface="Arial" pitchFamily="34" charset="0"/>
              </a:rPr>
              <a:t>(DSOS</a:t>
            </a:r>
            <a:r>
              <a:rPr lang="en-US" dirty="0">
                <a:latin typeface="Arial" pitchFamily="34" charset="0"/>
                <a:cs typeface="Arial" pitchFamily="34" charset="0"/>
              </a:rPr>
              <a:t>, COS)</a:t>
            </a:r>
          </a:p>
          <a:p>
            <a:pPr marL="285750" indent="-285750">
              <a:buFont typeface="Arial" pitchFamily="34" charset="0"/>
              <a:buChar char="•"/>
              <a:defRPr/>
            </a:pPr>
            <a:r>
              <a:rPr lang="en-US" dirty="0">
                <a:latin typeface="Arial" pitchFamily="34" charset="0"/>
                <a:cs typeface="Arial" pitchFamily="34" charset="0"/>
              </a:rPr>
              <a:t>Network Interfaces (TCN, DAN, SDN</a:t>
            </a:r>
            <a:r>
              <a:rPr lang="en-US" dirty="0" smtClean="0">
                <a:latin typeface="Arial" pitchFamily="34" charset="0"/>
                <a:cs typeface="Arial" pitchFamily="34" charset="0"/>
              </a:rPr>
              <a:t>…)</a:t>
            </a:r>
          </a:p>
          <a:p>
            <a:pPr marL="285750" indent="-285750">
              <a:buFont typeface="Arial" pitchFamily="34" charset="0"/>
              <a:buChar char="•"/>
              <a:defRPr/>
            </a:pPr>
            <a:r>
              <a:rPr lang="en-US" dirty="0" smtClean="0">
                <a:latin typeface="Arial" pitchFamily="34" charset="0"/>
                <a:cs typeface="Arial" pitchFamily="34" charset="0"/>
              </a:rPr>
              <a:t>HMI, SDD, Plant I&amp;C Data in PSP …….</a:t>
            </a:r>
            <a:endParaRPr lang="en-GB" dirty="0">
              <a:latin typeface="Arial" pitchFamily="34" charset="0"/>
              <a:cs typeface="Arial" pitchFamily="34" charset="0"/>
            </a:endParaRPr>
          </a:p>
        </p:txBody>
      </p:sp>
    </p:spTree>
    <p:extLst>
      <p:ext uri="{BB962C8B-B14F-4D97-AF65-F5344CB8AC3E}">
        <p14:creationId xmlns:p14="http://schemas.microsoft.com/office/powerpoint/2010/main" val="91537546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0"/>
            <a:ext cx="9144000" cy="476250"/>
          </a:xfrm>
          <a:ln>
            <a:miter lim="800000"/>
            <a:headEnd/>
            <a:tailEnd/>
          </a:ln>
        </p:spPr>
        <p:txBody>
          <a:bodyPr/>
          <a:lstStyle/>
          <a:p>
            <a:pPr algn="ctr">
              <a:defRPr/>
            </a:pPr>
            <a:r>
              <a:rPr lang="en-US" sz="2800" dirty="0" smtClean="0">
                <a:solidFill>
                  <a:srgbClr val="002060"/>
                </a:solidFill>
                <a:effectLst>
                  <a:outerShdw blurRad="38100" dist="38100" dir="2700000" algn="tl">
                    <a:srgbClr val="C0C0C0"/>
                  </a:outerShdw>
                </a:effectLst>
                <a:latin typeface="+mn-lt"/>
              </a:rPr>
              <a:t>Selection of Use Cases</a:t>
            </a:r>
            <a:endParaRPr lang="en-US" sz="2800" dirty="0">
              <a:solidFill>
                <a:srgbClr val="002060"/>
              </a:solidFill>
              <a:effectLst>
                <a:outerShdw blurRad="38100" dist="38100" dir="2700000" algn="tl">
                  <a:srgbClr val="C0C0C0"/>
                </a:outerShdw>
              </a:effectLst>
              <a:latin typeface="+mn-lt"/>
            </a:endParaRPr>
          </a:p>
        </p:txBody>
      </p:sp>
      <p:sp>
        <p:nvSpPr>
          <p:cNvPr id="2" name="TextBox 1"/>
          <p:cNvSpPr txBox="1"/>
          <p:nvPr/>
        </p:nvSpPr>
        <p:spPr>
          <a:xfrm>
            <a:off x="509587" y="1118691"/>
            <a:ext cx="8453437" cy="1446213"/>
          </a:xfrm>
          <a:prstGeom prst="rect">
            <a:avLst/>
          </a:prstGeom>
          <a:noFill/>
        </p:spPr>
        <p:txBody>
          <a:bodyPr>
            <a:spAutoFit/>
          </a:bodyPr>
          <a:lstStyle/>
          <a:p>
            <a:pPr marL="342900" indent="-342900">
              <a:buFont typeface="Arial" pitchFamily="34" charset="0"/>
              <a:buChar char="•"/>
              <a:defRPr/>
            </a:pPr>
            <a:r>
              <a:rPr lang="en-US" sz="2200" dirty="0" err="1">
                <a:latin typeface="+mn-lt"/>
              </a:rPr>
              <a:t>Neutronics</a:t>
            </a:r>
            <a:r>
              <a:rPr lang="en-US" sz="2200" dirty="0">
                <a:latin typeface="+mn-lt"/>
              </a:rPr>
              <a:t> Diagnostics (MFC)                 100 MHz </a:t>
            </a:r>
            <a:r>
              <a:rPr lang="en-US" sz="2200" dirty="0" smtClean="0">
                <a:latin typeface="+mn-lt"/>
              </a:rPr>
              <a:t>ADC</a:t>
            </a:r>
          </a:p>
          <a:p>
            <a:pPr marL="342900" indent="-342900">
              <a:buFont typeface="Arial" pitchFamily="34" charset="0"/>
              <a:buChar char="•"/>
              <a:defRPr/>
            </a:pPr>
            <a:r>
              <a:rPr lang="en-US" sz="2200" dirty="0" smtClean="0">
                <a:latin typeface="+mn-lt"/>
              </a:rPr>
              <a:t>Image </a:t>
            </a:r>
            <a:r>
              <a:rPr lang="en-US" sz="2200" dirty="0">
                <a:latin typeface="+mn-lt"/>
              </a:rPr>
              <a:t>acquisition (VIS/IR)                       </a:t>
            </a:r>
            <a:r>
              <a:rPr lang="en-US" sz="2200" dirty="0" err="1">
                <a:latin typeface="+mn-lt"/>
              </a:rPr>
              <a:t>Mpixel</a:t>
            </a:r>
            <a:r>
              <a:rPr lang="en-US" sz="2200" dirty="0">
                <a:latin typeface="+mn-lt"/>
              </a:rPr>
              <a:t> / kHz </a:t>
            </a:r>
            <a:r>
              <a:rPr lang="en-US" sz="2200" dirty="0" err="1">
                <a:latin typeface="+mn-lt"/>
              </a:rPr>
              <a:t>framerate</a:t>
            </a:r>
            <a:r>
              <a:rPr lang="en-US" sz="2200" dirty="0">
                <a:latin typeface="+mn-lt"/>
              </a:rPr>
              <a:t> </a:t>
            </a:r>
          </a:p>
          <a:p>
            <a:pPr marL="342900" indent="-342900">
              <a:buFont typeface="Arial" pitchFamily="34" charset="0"/>
              <a:buChar char="•"/>
              <a:defRPr/>
            </a:pPr>
            <a:r>
              <a:rPr lang="en-US" sz="2200" dirty="0" smtClean="0">
                <a:latin typeface="+mn-lt"/>
              </a:rPr>
              <a:t>Microwave </a:t>
            </a:r>
            <a:r>
              <a:rPr lang="en-US" sz="2200" dirty="0" err="1" smtClean="0">
                <a:latin typeface="+mn-lt"/>
              </a:rPr>
              <a:t>Reflectometry</a:t>
            </a:r>
            <a:r>
              <a:rPr lang="en-US" sz="2200" dirty="0" smtClean="0">
                <a:latin typeface="+mn-lt"/>
              </a:rPr>
              <a:t>                          1-2 GS/s ADC</a:t>
            </a:r>
          </a:p>
          <a:p>
            <a:pPr marL="342900" indent="-342900">
              <a:buFont typeface="Arial" pitchFamily="34" charset="0"/>
              <a:buChar char="•"/>
              <a:defRPr/>
            </a:pPr>
            <a:r>
              <a:rPr lang="en-US" sz="2200" dirty="0" smtClean="0">
                <a:latin typeface="+mn-lt"/>
              </a:rPr>
              <a:t>Magnetics </a:t>
            </a:r>
            <a:r>
              <a:rPr lang="en-US" sz="2200" dirty="0">
                <a:latin typeface="+mn-lt"/>
              </a:rPr>
              <a:t>Integrator                                 Signal Conditioning</a:t>
            </a:r>
          </a:p>
        </p:txBody>
      </p:sp>
      <p:pic>
        <p:nvPicPr>
          <p:cNvPr id="389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999" y="2708275"/>
            <a:ext cx="47752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7099" y="2779713"/>
            <a:ext cx="4443413"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918" name="Straight Arrow Connector 7"/>
          <p:cNvCxnSpPr>
            <a:cxnSpLocks noChangeShapeType="1"/>
          </p:cNvCxnSpPr>
          <p:nvPr/>
        </p:nvCxnSpPr>
        <p:spPr bwMode="auto">
          <a:xfrm flipH="1">
            <a:off x="7350125" y="1841797"/>
            <a:ext cx="1008582" cy="1947566"/>
          </a:xfrm>
          <a:prstGeom prst="straightConnector1">
            <a:avLst/>
          </a:prstGeom>
          <a:noFill/>
          <a:ln w="25400" algn="ctr">
            <a:solidFill>
              <a:srgbClr val="FF0000"/>
            </a:solidFill>
            <a:round/>
            <a:headEnd/>
            <a:tailEnd type="triangle" w="lg" len="lg"/>
          </a:ln>
          <a:extLst>
            <a:ext uri="{909E8E84-426E-40DD-AFC4-6F175D3DCCD1}">
              <a14:hiddenFill xmlns:a14="http://schemas.microsoft.com/office/drawing/2010/main">
                <a:noFill/>
              </a14:hiddenFill>
            </a:ext>
          </a:extLst>
        </p:spPr>
      </p:cxnSp>
      <p:cxnSp>
        <p:nvCxnSpPr>
          <p:cNvPr id="38919" name="Straight Arrow Connector 19"/>
          <p:cNvCxnSpPr>
            <a:cxnSpLocks noChangeShapeType="1"/>
          </p:cNvCxnSpPr>
          <p:nvPr/>
        </p:nvCxnSpPr>
        <p:spPr bwMode="auto">
          <a:xfrm flipH="1">
            <a:off x="3894138" y="1988840"/>
            <a:ext cx="2118022" cy="2880023"/>
          </a:xfrm>
          <a:prstGeom prst="straightConnector1">
            <a:avLst/>
          </a:prstGeom>
          <a:noFill/>
          <a:ln w="25400" algn="ctr">
            <a:solidFill>
              <a:srgbClr val="FF0000"/>
            </a:solidFill>
            <a:round/>
            <a:headEnd/>
            <a:tailEnd type="triangle" w="lg" len="lg"/>
          </a:ln>
          <a:extLst>
            <a:ext uri="{909E8E84-426E-40DD-AFC4-6F175D3DCCD1}">
              <a14:hiddenFill xmlns:a14="http://schemas.microsoft.com/office/drawing/2010/main">
                <a:noFill/>
              </a14:hiddenFill>
            </a:ext>
          </a:extLst>
        </p:spPr>
      </p:cxnSp>
      <p:cxnSp>
        <p:nvCxnSpPr>
          <p:cNvPr id="38920" name="Straight Arrow Connector 21"/>
          <p:cNvCxnSpPr>
            <a:cxnSpLocks noChangeShapeType="1"/>
          </p:cNvCxnSpPr>
          <p:nvPr/>
        </p:nvCxnSpPr>
        <p:spPr bwMode="auto">
          <a:xfrm flipH="1">
            <a:off x="3131842" y="1340768"/>
            <a:ext cx="2736302" cy="3058195"/>
          </a:xfrm>
          <a:prstGeom prst="straightConnector1">
            <a:avLst/>
          </a:prstGeom>
          <a:noFill/>
          <a:ln w="2540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7" name="TextBox 6"/>
          <p:cNvSpPr txBox="1"/>
          <p:nvPr/>
        </p:nvSpPr>
        <p:spPr>
          <a:xfrm>
            <a:off x="0" y="620688"/>
            <a:ext cx="9180692" cy="430887"/>
          </a:xfrm>
          <a:prstGeom prst="rect">
            <a:avLst/>
          </a:prstGeom>
          <a:noFill/>
        </p:spPr>
        <p:txBody>
          <a:bodyPr wrap="square" rtlCol="0">
            <a:spAutoFit/>
          </a:bodyPr>
          <a:lstStyle/>
          <a:p>
            <a:pPr algn="ctr"/>
            <a:r>
              <a:rPr lang="en-US" sz="2200" b="1" dirty="0" smtClean="0">
                <a:solidFill>
                  <a:srgbClr val="FF0000"/>
                </a:solidFill>
                <a:latin typeface="Calibri" panose="020F0502020204030204" pitchFamily="34" charset="0"/>
              </a:rPr>
              <a:t>Estimated Coverage  ~70% of Diagnostic Systems for </a:t>
            </a:r>
            <a:r>
              <a:rPr lang="en-US" sz="2200" b="1" dirty="0">
                <a:solidFill>
                  <a:srgbClr val="FF0000"/>
                </a:solidFill>
                <a:latin typeface="Calibri" panose="020F0502020204030204" pitchFamily="34" charset="0"/>
              </a:rPr>
              <a:t>C</a:t>
            </a:r>
            <a:r>
              <a:rPr lang="en-US" sz="2200" b="1" dirty="0" smtClean="0">
                <a:solidFill>
                  <a:srgbClr val="FF0000"/>
                </a:solidFill>
                <a:latin typeface="Calibri" panose="020F0502020204030204" pitchFamily="34" charset="0"/>
              </a:rPr>
              <a:t>ommon </a:t>
            </a:r>
            <a:r>
              <a:rPr lang="en-US" sz="2200" b="1" dirty="0">
                <a:solidFill>
                  <a:srgbClr val="FF0000"/>
                </a:solidFill>
                <a:latin typeface="Calibri" panose="020F0502020204030204" pitchFamily="34" charset="0"/>
              </a:rPr>
              <a:t>B</a:t>
            </a:r>
            <a:r>
              <a:rPr lang="en-US" sz="2200" b="1" dirty="0" smtClean="0">
                <a:solidFill>
                  <a:srgbClr val="FF0000"/>
                </a:solidFill>
                <a:latin typeface="Calibri" panose="020F0502020204030204" pitchFamily="34" charset="0"/>
              </a:rPr>
              <a:t>asic Functions </a:t>
            </a:r>
            <a:endParaRPr lang="en-GB" sz="22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598060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2708920"/>
            <a:ext cx="9144000" cy="980306"/>
          </a:xfrm>
          <a:ln>
            <a:miter lim="800000"/>
            <a:headEnd/>
            <a:tailEnd/>
          </a:ln>
        </p:spPr>
        <p:txBody>
          <a:bodyPr/>
          <a:lstStyle/>
          <a:p>
            <a:pPr eaLnBrk="1" hangingPunct="1">
              <a:defRPr/>
            </a:pPr>
            <a:r>
              <a:rPr lang="en-US" sz="4400" kern="1200" dirty="0" smtClean="0">
                <a:solidFill>
                  <a:schemeClr val="tx1"/>
                </a:solidFill>
                <a:ea typeface="+mn-ea"/>
                <a:cs typeface="Arial" charset="0"/>
              </a:rPr>
              <a:t>System Engineering </a:t>
            </a:r>
            <a:endParaRPr lang="en-US" sz="4400" kern="1200" dirty="0">
              <a:solidFill>
                <a:schemeClr val="tx1"/>
              </a:solidFill>
              <a:ea typeface="+mn-ea"/>
              <a:cs typeface="Arial" charset="0"/>
            </a:endParaRPr>
          </a:p>
        </p:txBody>
      </p:sp>
    </p:spTree>
    <p:extLst>
      <p:ext uri="{BB962C8B-B14F-4D97-AF65-F5344CB8AC3E}">
        <p14:creationId xmlns:p14="http://schemas.microsoft.com/office/powerpoint/2010/main" val="2991189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2708920"/>
            <a:ext cx="9144000" cy="980306"/>
          </a:xfrm>
          <a:ln>
            <a:miter lim="800000"/>
            <a:headEnd/>
            <a:tailEnd/>
          </a:ln>
        </p:spPr>
        <p:txBody>
          <a:bodyPr/>
          <a:lstStyle/>
          <a:p>
            <a:pPr eaLnBrk="1" hangingPunct="1">
              <a:defRPr/>
            </a:pPr>
            <a:r>
              <a:rPr lang="en-US" sz="4400" kern="1200" dirty="0" smtClean="0">
                <a:solidFill>
                  <a:schemeClr val="tx1"/>
                </a:solidFill>
                <a:ea typeface="+mn-ea"/>
                <a:cs typeface="Arial" charset="0"/>
              </a:rPr>
              <a:t>ITER</a:t>
            </a:r>
            <a:endParaRPr lang="en-US" sz="4400" kern="1200" dirty="0">
              <a:solidFill>
                <a:schemeClr val="tx1"/>
              </a:solidFill>
              <a:ea typeface="+mn-ea"/>
              <a:cs typeface="Arial" charset="0"/>
            </a:endParaRPr>
          </a:p>
        </p:txBody>
      </p:sp>
    </p:spTree>
    <p:extLst>
      <p:ext uri="{BB962C8B-B14F-4D97-AF65-F5344CB8AC3E}">
        <p14:creationId xmlns:p14="http://schemas.microsoft.com/office/powerpoint/2010/main" val="2550650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B55C215-7F9A-4AB7-8398-183B47447BCF}" type="slidenum">
              <a:rPr lang="en-US" smtClean="0"/>
              <a:pPr/>
              <a:t>30</a:t>
            </a:fld>
            <a:endParaRPr lang="en-US" dirty="0"/>
          </a:p>
        </p:txBody>
      </p:sp>
      <p:sp>
        <p:nvSpPr>
          <p:cNvPr id="4" name="Title 3"/>
          <p:cNvSpPr>
            <a:spLocks noGrp="1"/>
          </p:cNvSpPr>
          <p:nvPr>
            <p:ph type="title"/>
          </p:nvPr>
        </p:nvSpPr>
        <p:spPr>
          <a:xfrm>
            <a:off x="323528" y="112277"/>
            <a:ext cx="8712968" cy="584775"/>
          </a:xfrm>
        </p:spPr>
        <p:txBody>
          <a:bodyPr/>
          <a:lstStyle/>
          <a:p>
            <a:r>
              <a:rPr lang="en-GB" dirty="0" smtClean="0"/>
              <a:t>Requirements Engineering (the V)</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26" y="1008928"/>
            <a:ext cx="8977294" cy="4989884"/>
          </a:xfrm>
          <a:prstGeom prst="rect">
            <a:avLst/>
          </a:prstGeom>
        </p:spPr>
      </p:pic>
    </p:spTree>
    <p:extLst>
      <p:ext uri="{BB962C8B-B14F-4D97-AF65-F5344CB8AC3E}">
        <p14:creationId xmlns:p14="http://schemas.microsoft.com/office/powerpoint/2010/main" val="3072351016"/>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Pre-requisites for successful Design</a:t>
            </a:r>
            <a:endParaRPr lang="en-US" kern="1200" dirty="0">
              <a:solidFill>
                <a:schemeClr val="tx1"/>
              </a:solidFill>
              <a:ea typeface="+mn-ea"/>
              <a:cs typeface="Arial" charset="0"/>
            </a:endParaRPr>
          </a:p>
        </p:txBody>
      </p:sp>
      <p:sp>
        <p:nvSpPr>
          <p:cNvPr id="7171" name="TextBox 1"/>
          <p:cNvSpPr txBox="1">
            <a:spLocks noChangeArrowheads="1"/>
          </p:cNvSpPr>
          <p:nvPr/>
        </p:nvSpPr>
        <p:spPr bwMode="auto">
          <a:xfrm>
            <a:off x="407621" y="1196752"/>
            <a:ext cx="8424862" cy="49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charset="0"/>
              </a:defRPr>
            </a:lvl1pPr>
            <a:lvl2pPr marL="914400" indent="-45720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spcAft>
                <a:spcPts val="3000"/>
              </a:spcAft>
            </a:pPr>
            <a:r>
              <a:rPr lang="en-US" altLang="en-US" sz="3200" dirty="0">
                <a:latin typeface="Calibri" pitchFamily="34" charset="0"/>
              </a:rPr>
              <a:t>Understanding of Diagnostics</a:t>
            </a:r>
          </a:p>
          <a:p>
            <a:pPr eaLnBrk="1" hangingPunct="1">
              <a:spcBef>
                <a:spcPct val="0"/>
              </a:spcBef>
              <a:spcAft>
                <a:spcPts val="3000"/>
              </a:spcAft>
            </a:pPr>
            <a:r>
              <a:rPr lang="en-US" altLang="en-US" sz="3200" b="1" dirty="0" smtClean="0">
                <a:latin typeface="Calibri" pitchFamily="34" charset="0"/>
              </a:rPr>
              <a:t>Common</a:t>
            </a:r>
            <a:r>
              <a:rPr lang="en-US" altLang="en-US" sz="3200" dirty="0" smtClean="0">
                <a:latin typeface="Calibri" pitchFamily="34" charset="0"/>
              </a:rPr>
              <a:t> System </a:t>
            </a:r>
            <a:r>
              <a:rPr lang="en-US" altLang="en-US" sz="3200" dirty="0">
                <a:latin typeface="Calibri" pitchFamily="34" charset="0"/>
              </a:rPr>
              <a:t>Engineering Methodology</a:t>
            </a:r>
          </a:p>
          <a:p>
            <a:pPr eaLnBrk="1" hangingPunct="1">
              <a:spcBef>
                <a:spcPct val="0"/>
              </a:spcBef>
              <a:spcAft>
                <a:spcPts val="3000"/>
              </a:spcAft>
            </a:pPr>
            <a:r>
              <a:rPr lang="en-US" altLang="en-US" sz="3200" b="1" dirty="0">
                <a:latin typeface="Calibri" pitchFamily="34" charset="0"/>
              </a:rPr>
              <a:t>Common</a:t>
            </a:r>
            <a:r>
              <a:rPr lang="en-US" altLang="en-US" sz="3200" dirty="0">
                <a:latin typeface="Calibri" pitchFamily="34" charset="0"/>
              </a:rPr>
              <a:t> Language (</a:t>
            </a:r>
            <a:r>
              <a:rPr lang="en-US" altLang="en-US" sz="3200" dirty="0" err="1">
                <a:latin typeface="Calibri" pitchFamily="34" charset="0"/>
              </a:rPr>
              <a:t>SySML</a:t>
            </a:r>
            <a:r>
              <a:rPr lang="en-US" altLang="en-US" sz="3200" dirty="0">
                <a:latin typeface="Calibri" pitchFamily="34" charset="0"/>
              </a:rPr>
              <a:t> / UML  - Diagrams) </a:t>
            </a:r>
          </a:p>
          <a:p>
            <a:pPr eaLnBrk="1" hangingPunct="1">
              <a:spcBef>
                <a:spcPct val="0"/>
              </a:spcBef>
              <a:spcAft>
                <a:spcPts val="3000"/>
              </a:spcAft>
            </a:pPr>
            <a:r>
              <a:rPr lang="en-US" altLang="en-US" sz="3200" b="1" dirty="0" smtClean="0">
                <a:latin typeface="Calibri" pitchFamily="34" charset="0"/>
              </a:rPr>
              <a:t>Common </a:t>
            </a:r>
            <a:r>
              <a:rPr lang="en-US" altLang="en-US" sz="3200" dirty="0" smtClean="0">
                <a:latin typeface="Calibri" pitchFamily="34" charset="0"/>
              </a:rPr>
              <a:t>Tools </a:t>
            </a:r>
            <a:r>
              <a:rPr lang="en-US" altLang="en-US" sz="3200" dirty="0">
                <a:latin typeface="Calibri" pitchFamily="34" charset="0"/>
              </a:rPr>
              <a:t>(Enterprise Architect</a:t>
            </a:r>
            <a:r>
              <a:rPr lang="en-US" altLang="en-US" sz="3200" dirty="0" smtClean="0">
                <a:latin typeface="Calibri" pitchFamily="34" charset="0"/>
              </a:rPr>
              <a:t>)</a:t>
            </a:r>
          </a:p>
          <a:p>
            <a:pPr marL="0" indent="0" eaLnBrk="1" hangingPunct="1">
              <a:spcBef>
                <a:spcPct val="0"/>
              </a:spcBef>
              <a:spcAft>
                <a:spcPts val="3000"/>
              </a:spcAft>
              <a:buNone/>
            </a:pPr>
            <a:r>
              <a:rPr lang="en-US" altLang="en-US" sz="3200" dirty="0" smtClean="0">
                <a:latin typeface="Calibri" pitchFamily="34" charset="0"/>
                <a:sym typeface="Wingdings" panose="05000000000000000000" pitchFamily="2" charset="2"/>
              </a:rPr>
              <a:t> </a:t>
            </a:r>
            <a:r>
              <a:rPr lang="en-US" altLang="en-US" sz="3200" b="1" dirty="0" smtClean="0">
                <a:latin typeface="Calibri" pitchFamily="34" charset="0"/>
                <a:sym typeface="Wingdings" panose="05000000000000000000" pitchFamily="2" charset="2"/>
              </a:rPr>
              <a:t>Cost and time savings</a:t>
            </a:r>
            <a:endParaRPr lang="en-US" altLang="en-US" sz="3200" b="1" dirty="0" smtClean="0">
              <a:latin typeface="Calibri" pitchFamily="34" charset="0"/>
            </a:endParaRPr>
          </a:p>
          <a:p>
            <a:pPr eaLnBrk="1" hangingPunct="1">
              <a:spcBef>
                <a:spcPct val="0"/>
              </a:spcBef>
              <a:spcAft>
                <a:spcPts val="3000"/>
              </a:spcAft>
            </a:pPr>
            <a:endParaRPr lang="en-US" altLang="en-US" sz="3200" dirty="0">
              <a:latin typeface="Calibri" pitchFamily="34" charset="0"/>
            </a:endParaRPr>
          </a:p>
        </p:txBody>
      </p:sp>
    </p:spTree>
    <p:extLst>
      <p:ext uri="{BB962C8B-B14F-4D97-AF65-F5344CB8AC3E}">
        <p14:creationId xmlns:p14="http://schemas.microsoft.com/office/powerpoint/2010/main" val="3752956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sz="4000" kern="1200" dirty="0" smtClean="0">
                <a:solidFill>
                  <a:schemeClr val="tx1"/>
                </a:solidFill>
                <a:ea typeface="+mn-ea"/>
                <a:cs typeface="Arial" charset="0"/>
              </a:rPr>
              <a:t>Workflow</a:t>
            </a:r>
            <a:endParaRPr lang="en-US" sz="4000" kern="1200" dirty="0">
              <a:solidFill>
                <a:schemeClr val="tx1"/>
              </a:solidFill>
              <a:ea typeface="+mn-ea"/>
              <a:cs typeface="Arial" charset="0"/>
            </a:endParaRP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800100"/>
            <a:ext cx="8410575"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19020" y="4437112"/>
            <a:ext cx="1800200" cy="830997"/>
          </a:xfrm>
          <a:prstGeom prst="rect">
            <a:avLst/>
          </a:prstGeom>
          <a:noFill/>
        </p:spPr>
        <p:txBody>
          <a:bodyPr wrap="square" rtlCol="0">
            <a:spAutoFit/>
          </a:bodyPr>
          <a:lstStyle/>
          <a:p>
            <a:pPr algn="ctr"/>
            <a:r>
              <a:rPr lang="en-US" b="1" dirty="0" smtClean="0">
                <a:solidFill>
                  <a:srgbClr val="FF0000"/>
                </a:solidFill>
                <a:latin typeface="Calibri" panose="020F0502020204030204" pitchFamily="34" charset="0"/>
              </a:rPr>
              <a:t>Wrong start point !!!</a:t>
            </a:r>
            <a:endParaRPr lang="en-GB" b="1" dirty="0">
              <a:solidFill>
                <a:srgbClr val="FF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sz="4000" kern="1200" dirty="0" smtClean="0">
                <a:solidFill>
                  <a:schemeClr val="tx1"/>
                </a:solidFill>
                <a:ea typeface="+mn-ea"/>
                <a:cs typeface="Arial" charset="0"/>
              </a:rPr>
              <a:t>Design Documentation</a:t>
            </a:r>
            <a:endParaRPr lang="en-US" sz="4000" kern="1200" dirty="0">
              <a:solidFill>
                <a:schemeClr val="tx1"/>
              </a:solidFill>
              <a:ea typeface="+mn-ea"/>
              <a:cs typeface="Arial" charset="0"/>
            </a:endParaRPr>
          </a:p>
        </p:txBody>
      </p:sp>
      <p:sp>
        <p:nvSpPr>
          <p:cNvPr id="4" name="TextBox 3"/>
          <p:cNvSpPr txBox="1"/>
          <p:nvPr/>
        </p:nvSpPr>
        <p:spPr>
          <a:xfrm>
            <a:off x="395288" y="5084763"/>
            <a:ext cx="4184650" cy="1077912"/>
          </a:xfrm>
          <a:prstGeom prst="rect">
            <a:avLst/>
          </a:prstGeom>
          <a:noFill/>
        </p:spPr>
        <p:txBody>
          <a:bodyPr>
            <a:spAutoFit/>
          </a:bodyPr>
          <a:lstStyle/>
          <a:p>
            <a:pPr>
              <a:defRPr/>
            </a:pPr>
            <a:r>
              <a:rPr lang="en-US" sz="1600" dirty="0">
                <a:latin typeface="Calibri" panose="020F0502020204030204" pitchFamily="34" charset="0"/>
              </a:rPr>
              <a:t>Above includes:</a:t>
            </a:r>
          </a:p>
          <a:p>
            <a:pPr marL="285750" indent="-285750">
              <a:buFont typeface="Arial" panose="020B0604020202020204" pitchFamily="34" charset="0"/>
              <a:buChar char="•"/>
              <a:defRPr/>
            </a:pPr>
            <a:r>
              <a:rPr lang="en-US" sz="1600" dirty="0">
                <a:latin typeface="Calibri" panose="020F0502020204030204" pitchFamily="34" charset="0"/>
              </a:rPr>
              <a:t>Cubicle configuration</a:t>
            </a:r>
          </a:p>
          <a:p>
            <a:pPr marL="285750" indent="-285750">
              <a:buFont typeface="Arial" panose="020B0604020202020204" pitchFamily="34" charset="0"/>
              <a:buChar char="•"/>
              <a:defRPr/>
            </a:pPr>
            <a:r>
              <a:rPr lang="en-US" sz="1600" dirty="0">
                <a:latin typeface="Calibri" panose="020F0502020204030204" pitchFamily="34" charset="0"/>
              </a:rPr>
              <a:t>tracing of design elements to requirements</a:t>
            </a:r>
          </a:p>
          <a:p>
            <a:pPr marL="285750" indent="-285750">
              <a:buFont typeface="Arial" panose="020B0604020202020204" pitchFamily="34" charset="0"/>
              <a:buChar char="•"/>
              <a:defRPr/>
            </a:pPr>
            <a:r>
              <a:rPr lang="en-US" sz="1600" dirty="0">
                <a:latin typeface="Calibri" panose="020F0502020204030204" pitchFamily="34" charset="0"/>
              </a:rPr>
              <a:t>allocation of functions to hardware</a:t>
            </a:r>
            <a:endParaRPr lang="en-GB" sz="1600" dirty="0">
              <a:latin typeface="Calibri" panose="020F0502020204030204" pitchFamily="34" charset="0"/>
            </a:endParaRPr>
          </a:p>
        </p:txBody>
      </p:sp>
      <p:sp>
        <p:nvSpPr>
          <p:cNvPr id="8197" name="TextBox 6"/>
          <p:cNvSpPr txBox="1">
            <a:spLocks noChangeArrowheads="1"/>
          </p:cNvSpPr>
          <p:nvPr/>
        </p:nvSpPr>
        <p:spPr bwMode="auto">
          <a:xfrm>
            <a:off x="4913313" y="5307013"/>
            <a:ext cx="3968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eaLnBrk="1" hangingPunct="1">
              <a:buFont typeface="Arial" charset="0"/>
              <a:buChar char="•"/>
            </a:pPr>
            <a:r>
              <a:rPr lang="en-US" altLang="en-US" sz="1600">
                <a:latin typeface="Calibri" pitchFamily="34" charset="0"/>
              </a:rPr>
              <a:t>HMI screens</a:t>
            </a:r>
          </a:p>
          <a:p>
            <a:pPr eaLnBrk="1" hangingPunct="1">
              <a:buFont typeface="Arial" charset="0"/>
              <a:buChar char="•"/>
            </a:pPr>
            <a:r>
              <a:rPr lang="en-US" altLang="en-US" sz="1600">
                <a:latin typeface="Calibri" pitchFamily="34" charset="0"/>
              </a:rPr>
              <a:t>Boundary definition</a:t>
            </a:r>
          </a:p>
          <a:p>
            <a:pPr eaLnBrk="1" hangingPunct="1">
              <a:buFont typeface="Arial" charset="0"/>
              <a:buChar char="•"/>
            </a:pPr>
            <a:r>
              <a:rPr lang="en-US" altLang="en-US" sz="1600">
                <a:latin typeface="Calibri" pitchFamily="34" charset="0"/>
              </a:rPr>
              <a:t>Design validation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73" y="1268760"/>
            <a:ext cx="8922031" cy="330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184947" y="2956882"/>
            <a:ext cx="2728366" cy="400110"/>
          </a:xfrm>
          <a:prstGeom prst="rect">
            <a:avLst/>
          </a:prstGeom>
          <a:noFill/>
        </p:spPr>
        <p:txBody>
          <a:bodyPr wrap="square" rtlCol="0">
            <a:spAutoFit/>
          </a:bodyPr>
          <a:lstStyle/>
          <a:p>
            <a:pPr algn="ctr"/>
            <a:r>
              <a:rPr lang="en-US" sz="2000" b="1" dirty="0" smtClean="0">
                <a:solidFill>
                  <a:srgbClr val="FF0000"/>
                </a:solidFill>
                <a:latin typeface="Calibri" panose="020F0502020204030204" pitchFamily="34" charset="0"/>
              </a:rPr>
              <a:t>Wrong  start point !!!</a:t>
            </a:r>
            <a:endParaRPr lang="en-GB" sz="2000" b="1" dirty="0">
              <a:solidFill>
                <a:srgbClr val="FF0000"/>
              </a:solidFill>
              <a:latin typeface="Calibri" panose="020F0502020204030204" pitchFamily="34" charset="0"/>
            </a:endParaRPr>
          </a:p>
        </p:txBody>
      </p:sp>
      <p:sp>
        <p:nvSpPr>
          <p:cNvPr id="8" name="TextBox 7"/>
          <p:cNvSpPr txBox="1"/>
          <p:nvPr/>
        </p:nvSpPr>
        <p:spPr>
          <a:xfrm>
            <a:off x="6623720" y="2970388"/>
            <a:ext cx="2520280" cy="400110"/>
          </a:xfrm>
          <a:prstGeom prst="rect">
            <a:avLst/>
          </a:prstGeom>
          <a:noFill/>
        </p:spPr>
        <p:txBody>
          <a:bodyPr wrap="square" rtlCol="0">
            <a:spAutoFit/>
          </a:bodyPr>
          <a:lstStyle/>
          <a:p>
            <a:pPr algn="ctr"/>
            <a:r>
              <a:rPr lang="en-US" sz="2000" b="1" dirty="0" smtClean="0">
                <a:solidFill>
                  <a:srgbClr val="FF0000"/>
                </a:solidFill>
                <a:latin typeface="Calibri" panose="020F0502020204030204" pitchFamily="34" charset="0"/>
              </a:rPr>
              <a:t>Wrong  start point !!!</a:t>
            </a:r>
            <a:endParaRPr lang="en-GB" sz="2000" b="1" dirty="0">
              <a:solidFill>
                <a:srgbClr val="FF0000"/>
              </a:solidFill>
              <a:latin typeface="Calibri" panose="020F0502020204030204" pitchFamily="34" charset="0"/>
            </a:endParaRPr>
          </a:p>
        </p:txBody>
      </p:sp>
      <p:cxnSp>
        <p:nvCxnSpPr>
          <p:cNvPr id="9" name="Straight Connector 8"/>
          <p:cNvCxnSpPr/>
          <p:nvPr/>
        </p:nvCxnSpPr>
        <p:spPr bwMode="auto">
          <a:xfrm>
            <a:off x="1259632" y="836712"/>
            <a:ext cx="6768752" cy="0"/>
          </a:xfrm>
          <a:prstGeom prst="line">
            <a:avLst/>
          </a:prstGeom>
          <a:solidFill>
            <a:schemeClr val="accent1"/>
          </a:solidFill>
          <a:ln w="25400" cap="flat" cmpd="sng" algn="ctr">
            <a:solidFill>
              <a:schemeClr val="tx1"/>
            </a:solidFill>
            <a:prstDash val="dash"/>
            <a:round/>
            <a:headEnd type="none" w="med" len="med"/>
            <a:tailEnd type="none"/>
          </a:ln>
          <a:effectLst/>
        </p:spPr>
      </p:cxnSp>
      <p:cxnSp>
        <p:nvCxnSpPr>
          <p:cNvPr id="15" name="Straight Connector 14"/>
          <p:cNvCxnSpPr/>
          <p:nvPr/>
        </p:nvCxnSpPr>
        <p:spPr bwMode="auto">
          <a:xfrm flipV="1">
            <a:off x="4355976" y="1916832"/>
            <a:ext cx="3168352" cy="1728192"/>
          </a:xfrm>
          <a:prstGeom prst="line">
            <a:avLst/>
          </a:prstGeom>
          <a:solidFill>
            <a:schemeClr val="accent1"/>
          </a:solidFill>
          <a:ln w="25400" cap="flat" cmpd="sng" algn="ctr">
            <a:solidFill>
              <a:schemeClr val="tx1"/>
            </a:solidFill>
            <a:prstDash val="dash"/>
            <a:round/>
            <a:headEnd type="triangle" w="lg" len="lg"/>
            <a:tailEnd type="triangle" w="lg" len="lg"/>
          </a:ln>
          <a:effectLst/>
        </p:spPr>
      </p:cxnSp>
      <p:sp>
        <p:nvSpPr>
          <p:cNvPr id="18" name="TextBox 17"/>
          <p:cNvSpPr txBox="1"/>
          <p:nvPr/>
        </p:nvSpPr>
        <p:spPr>
          <a:xfrm>
            <a:off x="3851920" y="2671854"/>
            <a:ext cx="2520280" cy="338554"/>
          </a:xfrm>
          <a:prstGeom prst="rect">
            <a:avLst/>
          </a:prstGeom>
          <a:noFill/>
        </p:spPr>
        <p:txBody>
          <a:bodyPr wrap="square" rtlCol="0">
            <a:spAutoFit/>
          </a:bodyPr>
          <a:lstStyle/>
          <a:p>
            <a:pPr algn="ctr"/>
            <a:r>
              <a:rPr lang="en-US" sz="1600" b="1" dirty="0" smtClean="0">
                <a:latin typeface="Calibri" panose="020F0502020204030204" pitchFamily="34" charset="0"/>
              </a:rPr>
              <a:t>Allocation</a:t>
            </a:r>
            <a:endParaRPr lang="en-GB" sz="1600" b="1" dirty="0">
              <a:latin typeface="Calibri" panose="020F0502020204030204" pitchFamily="34" charset="0"/>
            </a:endParaRPr>
          </a:p>
        </p:txBody>
      </p:sp>
      <p:cxnSp>
        <p:nvCxnSpPr>
          <p:cNvPr id="20" name="Straight Connector 19"/>
          <p:cNvCxnSpPr/>
          <p:nvPr/>
        </p:nvCxnSpPr>
        <p:spPr bwMode="auto">
          <a:xfrm>
            <a:off x="1259632" y="836712"/>
            <a:ext cx="0" cy="432048"/>
          </a:xfrm>
          <a:prstGeom prst="line">
            <a:avLst/>
          </a:prstGeom>
          <a:solidFill>
            <a:schemeClr val="accent1"/>
          </a:solidFill>
          <a:ln w="25400" cap="flat" cmpd="sng" algn="ctr">
            <a:solidFill>
              <a:schemeClr val="tx1"/>
            </a:solidFill>
            <a:prstDash val="dash"/>
            <a:round/>
            <a:headEnd type="none" w="med" len="med"/>
            <a:tailEnd type="triangle" w="lg" len="lg"/>
          </a:ln>
          <a:effectLst/>
        </p:spPr>
      </p:cxnSp>
      <p:cxnSp>
        <p:nvCxnSpPr>
          <p:cNvPr id="24" name="Straight Connector 23"/>
          <p:cNvCxnSpPr/>
          <p:nvPr/>
        </p:nvCxnSpPr>
        <p:spPr bwMode="auto">
          <a:xfrm>
            <a:off x="8046331" y="838972"/>
            <a:ext cx="0" cy="432048"/>
          </a:xfrm>
          <a:prstGeom prst="line">
            <a:avLst/>
          </a:prstGeom>
          <a:solidFill>
            <a:schemeClr val="accent1"/>
          </a:solidFill>
          <a:ln w="25400" cap="flat" cmpd="sng" algn="ctr">
            <a:solidFill>
              <a:schemeClr val="tx1"/>
            </a:solidFill>
            <a:prstDash val="dash"/>
            <a:round/>
            <a:headEnd type="none" w="med" len="med"/>
            <a:tailEnd type="triangle" w="lg" len="lg"/>
          </a:ln>
          <a:effectLst/>
        </p:spPr>
      </p:cxnSp>
      <p:sp>
        <p:nvSpPr>
          <p:cNvPr id="25" name="TextBox 24"/>
          <p:cNvSpPr txBox="1"/>
          <p:nvPr/>
        </p:nvSpPr>
        <p:spPr>
          <a:xfrm>
            <a:off x="3544073" y="838972"/>
            <a:ext cx="2520280" cy="338554"/>
          </a:xfrm>
          <a:prstGeom prst="rect">
            <a:avLst/>
          </a:prstGeom>
          <a:noFill/>
        </p:spPr>
        <p:txBody>
          <a:bodyPr wrap="square" rtlCol="0">
            <a:spAutoFit/>
          </a:bodyPr>
          <a:lstStyle/>
          <a:p>
            <a:pPr algn="ctr"/>
            <a:r>
              <a:rPr lang="en-US" sz="1600" b="1" dirty="0" smtClean="0">
                <a:latin typeface="Calibri" panose="020F0502020204030204" pitchFamily="34" charset="0"/>
              </a:rPr>
              <a:t>Tracing</a:t>
            </a:r>
            <a:endParaRPr lang="en-GB" sz="1600" b="1" dirty="0">
              <a:latin typeface="Calibri" panose="020F0502020204030204" pitchFamily="34" charset="0"/>
            </a:endParaRPr>
          </a:p>
        </p:txBody>
      </p:sp>
    </p:spTree>
    <p:extLst>
      <p:ext uri="{BB962C8B-B14F-4D97-AF65-F5344CB8AC3E}">
        <p14:creationId xmlns:p14="http://schemas.microsoft.com/office/powerpoint/2010/main" val="1883513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Requirements</a:t>
            </a:r>
            <a:endParaRPr lang="en-US" kern="1200" dirty="0">
              <a:solidFill>
                <a:schemeClr val="tx1"/>
              </a:solidFill>
              <a:ea typeface="+mn-ea"/>
              <a:cs typeface="Arial" charset="0"/>
            </a:endParaRPr>
          </a:p>
        </p:txBody>
      </p:sp>
      <p:sp>
        <p:nvSpPr>
          <p:cNvPr id="9219" name="TextBox 1"/>
          <p:cNvSpPr txBox="1">
            <a:spLocks noChangeArrowheads="1"/>
          </p:cNvSpPr>
          <p:nvPr/>
        </p:nvSpPr>
        <p:spPr bwMode="auto">
          <a:xfrm>
            <a:off x="539750" y="836613"/>
            <a:ext cx="828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2000" dirty="0">
                <a:latin typeface="Calibri" pitchFamily="34" charset="0"/>
              </a:rPr>
              <a:t>Collection of requirements from </a:t>
            </a:r>
            <a:r>
              <a:rPr lang="en-US" altLang="en-US" sz="2000" b="1" dirty="0">
                <a:latin typeface="Calibri" pitchFamily="34" charset="0"/>
              </a:rPr>
              <a:t>SRD, Annex B, PCDH</a:t>
            </a:r>
            <a:r>
              <a:rPr lang="en-US" altLang="en-US" sz="2000" dirty="0">
                <a:latin typeface="Calibri" pitchFamily="34" charset="0"/>
              </a:rPr>
              <a:t>, ICD, EDH, etc. and sort by type of requirement. </a:t>
            </a:r>
            <a:endParaRPr lang="en-GB" altLang="en-US" sz="2000" dirty="0">
              <a:latin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3455183"/>
              </p:ext>
            </p:extLst>
          </p:nvPr>
        </p:nvGraphicFramePr>
        <p:xfrm>
          <a:off x="250825" y="1720850"/>
          <a:ext cx="8713787" cy="1873532"/>
        </p:xfrm>
        <a:graphic>
          <a:graphicData uri="http://schemas.openxmlformats.org/drawingml/2006/table">
            <a:tbl>
              <a:tblPr/>
              <a:tblGrid>
                <a:gridCol w="923014"/>
                <a:gridCol w="1115642"/>
                <a:gridCol w="2977725"/>
                <a:gridCol w="1115642"/>
                <a:gridCol w="438766"/>
                <a:gridCol w="481572"/>
                <a:gridCol w="577887"/>
                <a:gridCol w="1083539"/>
              </a:tblGrid>
              <a:tr h="342602">
                <a:tc>
                  <a:txBody>
                    <a:bodyPr/>
                    <a:lstStyle/>
                    <a:p>
                      <a:pPr algn="l" fontAlgn="t"/>
                      <a:r>
                        <a:rPr lang="en-GB" sz="1100" b="1" i="0" u="none" strike="noStrike" dirty="0">
                          <a:solidFill>
                            <a:srgbClr val="000000"/>
                          </a:solidFill>
                          <a:effectLst/>
                          <a:latin typeface="Calibri"/>
                        </a:rPr>
                        <a:t>Requirement </a:t>
                      </a:r>
                      <a:endParaRPr lang="en-GB" sz="1100" b="1" i="0" u="none" strike="noStrike" dirty="0" smtClean="0">
                        <a:solidFill>
                          <a:srgbClr val="000000"/>
                        </a:solidFill>
                        <a:effectLst/>
                        <a:latin typeface="Calibri"/>
                      </a:endParaRPr>
                    </a:p>
                    <a:p>
                      <a:pPr algn="l" fontAlgn="t"/>
                      <a:r>
                        <a:rPr lang="en-GB" sz="1100" b="1" i="0" u="none" strike="noStrike" dirty="0" smtClean="0">
                          <a:solidFill>
                            <a:srgbClr val="000000"/>
                          </a:solidFill>
                          <a:effectLst/>
                          <a:latin typeface="Calibri"/>
                        </a:rPr>
                        <a:t>ID</a:t>
                      </a:r>
                      <a:endParaRPr lang="en-GB" sz="1100" b="1" i="0" u="none" strike="noStrike" dirty="0">
                        <a:solidFill>
                          <a:srgbClr val="000000"/>
                        </a:solidFill>
                        <a:effectLst/>
                        <a:latin typeface="Calibri"/>
                      </a:endParaRP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1100" b="1" i="0" u="none" strike="noStrike">
                          <a:solidFill>
                            <a:srgbClr val="000000"/>
                          </a:solidFill>
                          <a:effectLst/>
                          <a:latin typeface="Calibri"/>
                        </a:rPr>
                        <a:t>Requirement</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1100" b="1" i="0" u="none" strike="noStrike">
                          <a:solidFill>
                            <a:srgbClr val="000000"/>
                          </a:solidFill>
                          <a:effectLst/>
                          <a:latin typeface="Calibri"/>
                        </a:rPr>
                        <a:t>Description</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1100" b="1" i="0" u="none" strike="noStrike" dirty="0">
                          <a:solidFill>
                            <a:srgbClr val="000000"/>
                          </a:solidFill>
                          <a:effectLst/>
                          <a:latin typeface="Calibri"/>
                        </a:rPr>
                        <a:t>Use Case </a:t>
                      </a:r>
                      <a:endParaRPr lang="en-GB" sz="1100" b="1" i="0" u="none" strike="noStrike" dirty="0" smtClean="0">
                        <a:solidFill>
                          <a:srgbClr val="000000"/>
                        </a:solidFill>
                        <a:effectLst/>
                        <a:latin typeface="Calibri"/>
                      </a:endParaRPr>
                    </a:p>
                    <a:p>
                      <a:pPr algn="l" fontAlgn="t"/>
                      <a:r>
                        <a:rPr lang="en-GB" sz="1100" b="1" i="0" u="none" strike="noStrike" dirty="0" smtClean="0">
                          <a:solidFill>
                            <a:srgbClr val="000000"/>
                          </a:solidFill>
                          <a:effectLst/>
                          <a:latin typeface="Calibri"/>
                        </a:rPr>
                        <a:t>Reference</a:t>
                      </a:r>
                      <a:endParaRPr lang="en-GB" sz="1100" b="1" i="0" u="none" strike="noStrike" dirty="0">
                        <a:solidFill>
                          <a:srgbClr val="000000"/>
                        </a:solidFill>
                        <a:effectLst/>
                        <a:latin typeface="Calibri"/>
                      </a:endParaRP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1100" b="1" i="0" u="none" strike="noStrike">
                          <a:solidFill>
                            <a:srgbClr val="000000"/>
                          </a:solidFill>
                          <a:effectLst/>
                          <a:latin typeface="Calibri"/>
                        </a:rPr>
                        <a:t>Source</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1100" b="1" i="0" u="none" strike="noStrike">
                          <a:solidFill>
                            <a:srgbClr val="000000"/>
                          </a:solidFill>
                          <a:effectLst/>
                          <a:latin typeface="Calibri"/>
                        </a:rPr>
                        <a:t>Section</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1100" b="1" i="0" u="none" strike="noStrike">
                          <a:solidFill>
                            <a:srgbClr val="000000"/>
                          </a:solidFill>
                          <a:effectLst/>
                          <a:latin typeface="Calibri"/>
                        </a:rPr>
                        <a:t>Criticality</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1100" b="1" i="0" u="none" strike="noStrike" dirty="0">
                          <a:solidFill>
                            <a:srgbClr val="000000"/>
                          </a:solidFill>
                          <a:effectLst/>
                          <a:latin typeface="Calibri"/>
                        </a:rPr>
                        <a:t>Requirement </a:t>
                      </a:r>
                      <a:endParaRPr lang="en-GB" sz="1100" b="1" i="0" u="none" strike="noStrike" dirty="0" smtClean="0">
                        <a:solidFill>
                          <a:srgbClr val="000000"/>
                        </a:solidFill>
                        <a:effectLst/>
                        <a:latin typeface="Calibri"/>
                      </a:endParaRPr>
                    </a:p>
                    <a:p>
                      <a:pPr algn="l" fontAlgn="t"/>
                      <a:r>
                        <a:rPr lang="en-GB" sz="1100" b="1" i="0" u="none" strike="noStrike" dirty="0" smtClean="0">
                          <a:solidFill>
                            <a:srgbClr val="000000"/>
                          </a:solidFill>
                          <a:effectLst/>
                          <a:latin typeface="Calibri"/>
                        </a:rPr>
                        <a:t>Type</a:t>
                      </a:r>
                      <a:endParaRPr lang="en-GB" sz="1100" b="1" i="0" u="none" strike="noStrike" dirty="0">
                        <a:solidFill>
                          <a:srgbClr val="000000"/>
                        </a:solidFill>
                        <a:effectLst/>
                        <a:latin typeface="Calibri"/>
                      </a:endParaRP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10216">
                <a:tc>
                  <a:txBody>
                    <a:bodyPr/>
                    <a:lstStyle/>
                    <a:p>
                      <a:pPr algn="l" fontAlgn="t"/>
                      <a:r>
                        <a:rPr lang="en-GB" sz="1100" b="0" i="0" u="none" strike="noStrike" dirty="0">
                          <a:solidFill>
                            <a:srgbClr val="000000"/>
                          </a:solidFill>
                          <a:effectLst/>
                          <a:latin typeface="Calibri"/>
                        </a:rPr>
                        <a:t>D1-IG-UR-001</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dirty="0">
                          <a:solidFill>
                            <a:srgbClr val="000000"/>
                          </a:solidFill>
                          <a:effectLst/>
                          <a:latin typeface="Calibri"/>
                        </a:rPr>
                        <a:t>Plant I&amp;C Control </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a:solidFill>
                            <a:srgbClr val="000000"/>
                          </a:solidFill>
                          <a:effectLst/>
                          <a:latin typeface="Calibri"/>
                        </a:rPr>
                        <a:t>Plant system I&amp;C shall perform control of the plant system under the authority of Central I&amp;C Systems during any operating state.</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a:solidFill>
                            <a:srgbClr val="000000"/>
                          </a:solidFill>
                          <a:effectLst/>
                          <a:latin typeface="Calibri"/>
                        </a:rPr>
                        <a:t>D1-IG-UC-001</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a:solidFill>
                            <a:srgbClr val="000000"/>
                          </a:solidFill>
                          <a:effectLst/>
                          <a:latin typeface="Calibri"/>
                        </a:rPr>
                        <a:t>27LH2V</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a:solidFill>
                            <a:srgbClr val="000000"/>
                          </a:solidFill>
                          <a:effectLst/>
                          <a:latin typeface="Calibri"/>
                        </a:rPr>
                        <a:t>R1</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a:solidFill>
                            <a:srgbClr val="000000"/>
                          </a:solidFill>
                          <a:effectLst/>
                          <a:latin typeface="Calibri"/>
                        </a:rPr>
                        <a:t>High</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a:solidFill>
                            <a:srgbClr val="000000"/>
                          </a:solidFill>
                          <a:effectLst/>
                          <a:latin typeface="Calibri"/>
                        </a:rPr>
                        <a:t>Functional</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r>
              <a:tr h="342602">
                <a:tc>
                  <a:txBody>
                    <a:bodyPr/>
                    <a:lstStyle/>
                    <a:p>
                      <a:pPr algn="l" fontAlgn="t"/>
                      <a:r>
                        <a:rPr lang="en-GB" sz="1100" b="0" i="0" u="none" strike="noStrike">
                          <a:solidFill>
                            <a:srgbClr val="000000"/>
                          </a:solidFill>
                          <a:effectLst/>
                          <a:latin typeface="Calibri"/>
                        </a:rPr>
                        <a:t>D1-IG-UR-002</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dirty="0">
                          <a:solidFill>
                            <a:srgbClr val="000000"/>
                          </a:solidFill>
                          <a:effectLst/>
                          <a:latin typeface="Calibri"/>
                        </a:rPr>
                        <a:t>Plant I&amp;C Compliance </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dirty="0">
                          <a:solidFill>
                            <a:srgbClr val="000000"/>
                          </a:solidFill>
                          <a:effectLst/>
                          <a:latin typeface="Calibri"/>
                        </a:rPr>
                        <a:t>Diagnostics Plant I&amp;C Shall Comply to the Standard documented in PCDH</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a:solidFill>
                            <a:srgbClr val="000000"/>
                          </a:solidFill>
                          <a:effectLst/>
                          <a:latin typeface="Calibri"/>
                        </a:rPr>
                        <a:t>D1-IG-UC-001</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a:solidFill>
                            <a:srgbClr val="000000"/>
                          </a:solidFill>
                          <a:effectLst/>
                          <a:latin typeface="Calibri"/>
                        </a:rPr>
                        <a:t>28B39L</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a:solidFill>
                            <a:srgbClr val="000000"/>
                          </a:solidFill>
                          <a:effectLst/>
                          <a:latin typeface="Calibri"/>
                        </a:rPr>
                        <a:t>55s858</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a:solidFill>
                            <a:srgbClr val="000000"/>
                          </a:solidFill>
                          <a:effectLst/>
                          <a:latin typeface="Calibri"/>
                        </a:rPr>
                        <a:t>High</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a:solidFill>
                            <a:srgbClr val="000000"/>
                          </a:solidFill>
                          <a:effectLst/>
                          <a:latin typeface="Calibri"/>
                        </a:rPr>
                        <a:t>Functional</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r>
              <a:tr h="677831">
                <a:tc>
                  <a:txBody>
                    <a:bodyPr/>
                    <a:lstStyle/>
                    <a:p>
                      <a:pPr algn="l" fontAlgn="t"/>
                      <a:r>
                        <a:rPr lang="en-GB" sz="1100" b="0" i="0" u="none" strike="noStrike">
                          <a:solidFill>
                            <a:srgbClr val="000000"/>
                          </a:solidFill>
                          <a:effectLst/>
                          <a:latin typeface="Calibri"/>
                        </a:rPr>
                        <a:t>D1-IG-UR-003</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a:solidFill>
                            <a:srgbClr val="000000"/>
                          </a:solidFill>
                          <a:effectLst/>
                          <a:latin typeface="Calibri"/>
                        </a:rPr>
                        <a:t>I&amp;C Data Available </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dirty="0">
                          <a:solidFill>
                            <a:srgbClr val="000000"/>
                          </a:solidFill>
                          <a:effectLst/>
                          <a:latin typeface="Calibri"/>
                        </a:rPr>
                        <a:t>Plant system I&amp;C shall make available all data acquired from sensors/actuators, with a time stamp, to Central I&amp;C Systems for analysis, archiving, logging, monitoring and visualization</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dirty="0">
                          <a:solidFill>
                            <a:srgbClr val="000000"/>
                          </a:solidFill>
                          <a:effectLst/>
                          <a:latin typeface="Calibri"/>
                        </a:rPr>
                        <a:t>D1-IG-UC-001</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a:solidFill>
                            <a:srgbClr val="000000"/>
                          </a:solidFill>
                          <a:effectLst/>
                          <a:latin typeface="Calibri"/>
                        </a:rPr>
                        <a:t>27LH2V</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dirty="0">
                          <a:solidFill>
                            <a:srgbClr val="000000"/>
                          </a:solidFill>
                          <a:effectLst/>
                          <a:latin typeface="Calibri"/>
                        </a:rPr>
                        <a:t>R3</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dirty="0">
                          <a:solidFill>
                            <a:srgbClr val="000000"/>
                          </a:solidFill>
                          <a:effectLst/>
                          <a:latin typeface="Calibri"/>
                        </a:rPr>
                        <a:t>Medium</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100" b="0" i="0" u="none" strike="noStrike" dirty="0">
                          <a:solidFill>
                            <a:srgbClr val="000000"/>
                          </a:solidFill>
                          <a:effectLst/>
                          <a:latin typeface="Calibri"/>
                        </a:rPr>
                        <a:t>Functional</a:t>
                      </a:r>
                    </a:p>
                  </a:txBody>
                  <a:tcPr marL="7382" marR="7382" marT="73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18187857"/>
              </p:ext>
            </p:extLst>
          </p:nvPr>
        </p:nvGraphicFramePr>
        <p:xfrm>
          <a:off x="250825" y="3860800"/>
          <a:ext cx="8713789" cy="2167033"/>
        </p:xfrm>
        <a:graphic>
          <a:graphicData uri="http://schemas.openxmlformats.org/drawingml/2006/table">
            <a:tbl>
              <a:tblPr/>
              <a:tblGrid>
                <a:gridCol w="747640"/>
                <a:gridCol w="927505"/>
                <a:gridCol w="2958051"/>
                <a:gridCol w="903668"/>
                <a:gridCol w="1059697"/>
                <a:gridCol w="355400"/>
                <a:gridCol w="390072"/>
                <a:gridCol w="494092"/>
                <a:gridCol w="877664"/>
              </a:tblGrid>
              <a:tr h="314311">
                <a:tc>
                  <a:txBody>
                    <a:bodyPr/>
                    <a:lstStyle/>
                    <a:p>
                      <a:pPr algn="l" fontAlgn="t"/>
                      <a:r>
                        <a:rPr lang="en-GB" sz="1000" b="1" i="0" u="none" strike="noStrike" dirty="0">
                          <a:solidFill>
                            <a:srgbClr val="000000"/>
                          </a:solidFill>
                          <a:effectLst/>
                          <a:latin typeface="Calibri"/>
                        </a:rPr>
                        <a:t>Requirement ID</a:t>
                      </a: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1000" b="1" i="0" u="none" strike="noStrike" dirty="0">
                          <a:solidFill>
                            <a:srgbClr val="000000"/>
                          </a:solidFill>
                          <a:effectLst/>
                          <a:latin typeface="Calibri"/>
                        </a:rPr>
                        <a:t>Requirement </a:t>
                      </a:r>
                      <a:endParaRPr lang="en-GB" sz="1000" b="1" i="0" u="none" strike="noStrike" dirty="0" smtClean="0">
                        <a:solidFill>
                          <a:srgbClr val="000000"/>
                        </a:solidFill>
                        <a:effectLst/>
                        <a:latin typeface="Calibri"/>
                      </a:endParaRPr>
                    </a:p>
                    <a:p>
                      <a:pPr algn="l" fontAlgn="t"/>
                      <a:r>
                        <a:rPr lang="en-GB" sz="1000" b="1" i="0" u="none" strike="noStrike" dirty="0" smtClean="0">
                          <a:solidFill>
                            <a:srgbClr val="000000"/>
                          </a:solidFill>
                          <a:effectLst/>
                          <a:latin typeface="Calibri"/>
                        </a:rPr>
                        <a:t>Name</a:t>
                      </a:r>
                      <a:endParaRPr lang="en-GB" sz="1000" b="1" i="0" u="none" strike="noStrike" dirty="0">
                        <a:solidFill>
                          <a:srgbClr val="000000"/>
                        </a:solidFill>
                        <a:effectLst/>
                        <a:latin typeface="Calibri"/>
                      </a:endParaRP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1000" b="1" i="0" u="none" strike="noStrike" dirty="0">
                          <a:solidFill>
                            <a:srgbClr val="000000"/>
                          </a:solidFill>
                          <a:effectLst/>
                          <a:latin typeface="Calibri"/>
                        </a:rPr>
                        <a:t>Description</a:t>
                      </a: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1000" b="1" i="0" u="none" strike="noStrike" dirty="0">
                          <a:solidFill>
                            <a:srgbClr val="000000"/>
                          </a:solidFill>
                          <a:effectLst/>
                          <a:latin typeface="Calibri"/>
                        </a:rPr>
                        <a:t>Use Case </a:t>
                      </a:r>
                      <a:endParaRPr lang="en-GB" sz="1000" b="1" i="0" u="none" strike="noStrike" dirty="0" smtClean="0">
                        <a:solidFill>
                          <a:srgbClr val="000000"/>
                        </a:solidFill>
                        <a:effectLst/>
                        <a:latin typeface="Calibri"/>
                      </a:endParaRPr>
                    </a:p>
                    <a:p>
                      <a:pPr algn="l" fontAlgn="t"/>
                      <a:r>
                        <a:rPr lang="en-GB" sz="1000" b="1" i="0" u="none" strike="noStrike" dirty="0" smtClean="0">
                          <a:solidFill>
                            <a:srgbClr val="000000"/>
                          </a:solidFill>
                          <a:effectLst/>
                          <a:latin typeface="Calibri"/>
                        </a:rPr>
                        <a:t>Reference</a:t>
                      </a:r>
                      <a:endParaRPr lang="en-GB" sz="1000" b="1" i="0" u="none" strike="noStrike" dirty="0">
                        <a:solidFill>
                          <a:srgbClr val="000000"/>
                        </a:solidFill>
                        <a:effectLst/>
                        <a:latin typeface="Calibri"/>
                      </a:endParaRP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1000" b="1" i="0" u="none" strike="noStrike" dirty="0">
                          <a:solidFill>
                            <a:srgbClr val="000000"/>
                          </a:solidFill>
                          <a:effectLst/>
                          <a:latin typeface="Calibri"/>
                        </a:rPr>
                        <a:t>User Requirement Ref.</a:t>
                      </a: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1000" b="1" i="0" u="none" strike="noStrike" dirty="0">
                          <a:solidFill>
                            <a:srgbClr val="000000"/>
                          </a:solidFill>
                          <a:effectLst/>
                          <a:latin typeface="Calibri"/>
                        </a:rPr>
                        <a:t>Source</a:t>
                      </a: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1000" b="1" i="0" u="none" strike="noStrike" dirty="0">
                          <a:solidFill>
                            <a:srgbClr val="000000"/>
                          </a:solidFill>
                          <a:effectLst/>
                          <a:latin typeface="Calibri"/>
                        </a:rPr>
                        <a:t>Section</a:t>
                      </a: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1000" b="1" i="0" u="none" strike="noStrike" dirty="0">
                          <a:solidFill>
                            <a:srgbClr val="000000"/>
                          </a:solidFill>
                          <a:effectLst/>
                          <a:latin typeface="Calibri"/>
                        </a:rPr>
                        <a:t>Criticality</a:t>
                      </a: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1000" b="1" i="0" u="none" strike="noStrike" dirty="0">
                          <a:solidFill>
                            <a:srgbClr val="000000"/>
                          </a:solidFill>
                          <a:effectLst/>
                          <a:latin typeface="Calibri"/>
                        </a:rPr>
                        <a:t>Requirement </a:t>
                      </a:r>
                      <a:endParaRPr lang="en-GB" sz="1000" b="1" i="0" u="none" strike="noStrike" dirty="0" smtClean="0">
                        <a:solidFill>
                          <a:srgbClr val="000000"/>
                        </a:solidFill>
                        <a:effectLst/>
                        <a:latin typeface="Calibri"/>
                      </a:endParaRPr>
                    </a:p>
                    <a:p>
                      <a:pPr algn="l" fontAlgn="t"/>
                      <a:r>
                        <a:rPr lang="en-GB" sz="1000" b="1" i="0" u="none" strike="noStrike" dirty="0" smtClean="0">
                          <a:solidFill>
                            <a:srgbClr val="000000"/>
                          </a:solidFill>
                          <a:effectLst/>
                          <a:latin typeface="Calibri"/>
                        </a:rPr>
                        <a:t>Type</a:t>
                      </a:r>
                      <a:endParaRPr lang="en-GB" sz="1000" b="1" i="0" u="none" strike="noStrike" dirty="0">
                        <a:solidFill>
                          <a:srgbClr val="000000"/>
                        </a:solidFill>
                        <a:effectLst/>
                        <a:latin typeface="Calibri"/>
                      </a:endParaRP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63157">
                <a:tc>
                  <a:txBody>
                    <a:bodyPr/>
                    <a:lstStyle/>
                    <a:p>
                      <a:pPr algn="l" fontAlgn="t"/>
                      <a:r>
                        <a:rPr lang="en-GB" sz="1000" b="0" i="0" u="none" strike="noStrike">
                          <a:solidFill>
                            <a:srgbClr val="000000"/>
                          </a:solidFill>
                          <a:effectLst/>
                          <a:latin typeface="Calibri"/>
                        </a:rPr>
                        <a:t>D1-IG-SR-021</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Plant I&amp;C Protection</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Time critical devices shall have built-in time-outs to ensure correct operation in case of Central I&amp;C Systems failure</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D1-IG-UC-001</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D1-IG-UR-008</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27LH2V</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R15</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Medium</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dirty="0">
                          <a:solidFill>
                            <a:srgbClr val="000000"/>
                          </a:solidFill>
                          <a:effectLst/>
                          <a:latin typeface="Calibri"/>
                        </a:rPr>
                        <a:t>Functional</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r>
              <a:tr h="615550">
                <a:tc>
                  <a:txBody>
                    <a:bodyPr/>
                    <a:lstStyle/>
                    <a:p>
                      <a:pPr algn="l" fontAlgn="t"/>
                      <a:r>
                        <a:rPr lang="en-GB" sz="1000" b="0" i="0" u="none" strike="noStrike">
                          <a:solidFill>
                            <a:srgbClr val="000000"/>
                          </a:solidFill>
                          <a:effectLst/>
                          <a:latin typeface="Calibri"/>
                        </a:rPr>
                        <a:t>D1-IG-SR-022</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Compiance with CODAC</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Plant system I&amp;C shall comply with project-wide supervisory control functions and central data handling functions (i.e. archiving, monitoring, logging and visualization) provided by CODAC System</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D1-IG-UC-001</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D1-IG-UR-002</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27LH2V</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R2</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Medium</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Functional</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r>
              <a:tr h="463157">
                <a:tc>
                  <a:txBody>
                    <a:bodyPr/>
                    <a:lstStyle/>
                    <a:p>
                      <a:pPr algn="l" fontAlgn="t"/>
                      <a:r>
                        <a:rPr lang="en-GB" sz="1000" b="0" i="0" u="none" strike="noStrike">
                          <a:solidFill>
                            <a:srgbClr val="000000"/>
                          </a:solidFill>
                          <a:effectLst/>
                          <a:latin typeface="Calibri"/>
                        </a:rPr>
                        <a:t>D1-IG-SR-023</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Diagnostics Alarm Monitoring </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Diagnostic shall provide alarms for monitoring its operational state or conditions affecting other systems consistent with the operation of the CODAC system</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D1-IG-UC-001</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D1-IG-UR-009</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28B39L</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55s125</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Medium</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Functional</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r>
              <a:tr h="310763">
                <a:tc>
                  <a:txBody>
                    <a:bodyPr/>
                    <a:lstStyle/>
                    <a:p>
                      <a:pPr algn="l" fontAlgn="t"/>
                      <a:r>
                        <a:rPr lang="en-GB" sz="1000" b="0" i="0" u="none" strike="noStrike">
                          <a:solidFill>
                            <a:srgbClr val="000000"/>
                          </a:solidFill>
                          <a:effectLst/>
                          <a:latin typeface="Calibri"/>
                        </a:rPr>
                        <a:t>D1-IG-SR-024</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Local Control Cubicle</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dirty="0">
                          <a:solidFill>
                            <a:srgbClr val="000000"/>
                          </a:solidFill>
                          <a:effectLst/>
                          <a:latin typeface="Calibri"/>
                        </a:rPr>
                        <a:t>The local control cubicle shall interface with the CODAC as its diagnostic control system</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D1-IG-UC-001</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D1-IG-UR-015</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28B39L</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55s128</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a:solidFill>
                            <a:srgbClr val="000000"/>
                          </a:solidFill>
                          <a:effectLst/>
                          <a:latin typeface="Calibri"/>
                        </a:rPr>
                        <a:t>Medium</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r>
                        <a:rPr lang="en-GB" sz="1000" b="0" i="0" u="none" strike="noStrike" dirty="0">
                          <a:solidFill>
                            <a:srgbClr val="000000"/>
                          </a:solidFill>
                          <a:effectLst/>
                          <a:latin typeface="Calibri"/>
                        </a:rPr>
                        <a:t>Functional</a:t>
                      </a:r>
                    </a:p>
                  </a:txBody>
                  <a:tcPr marL="5978" marR="5978" marT="5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r>
            </a:tbl>
          </a:graphicData>
        </a:graphic>
      </p:graphicFrame>
    </p:spTree>
    <p:extLst>
      <p:ext uri="{BB962C8B-B14F-4D97-AF65-F5344CB8AC3E}">
        <p14:creationId xmlns:p14="http://schemas.microsoft.com/office/powerpoint/2010/main" val="3907225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Requirements / Use Cases</a:t>
            </a:r>
            <a:endParaRPr lang="en-US" kern="1200" dirty="0">
              <a:solidFill>
                <a:schemeClr val="tx1"/>
              </a:solidFill>
              <a:ea typeface="+mn-ea"/>
              <a:cs typeface="Arial" charset="0"/>
            </a:endParaRP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685800"/>
            <a:ext cx="5033962"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val="3160776878"/>
              </p:ext>
            </p:extLst>
          </p:nvPr>
        </p:nvGraphicFramePr>
        <p:xfrm>
          <a:off x="5076825" y="763588"/>
          <a:ext cx="3968750" cy="5180022"/>
        </p:xfrm>
        <a:graphic>
          <a:graphicData uri="http://schemas.openxmlformats.org/drawingml/2006/table">
            <a:tbl>
              <a:tblPr firstRow="1" firstCol="1" bandRow="1"/>
              <a:tblGrid>
                <a:gridCol w="1151805"/>
                <a:gridCol w="2816945"/>
              </a:tblGrid>
              <a:tr h="214602">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b="1" kern="1200" dirty="0">
                          <a:effectLst/>
                        </a:rPr>
                        <a:t>ID</a:t>
                      </a:r>
                      <a:endParaRPr lang="en-GB" sz="1100" b="1"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kern="1200" dirty="0">
                          <a:effectLst/>
                        </a:rPr>
                        <a:t>D1-IG-UC-001</a:t>
                      </a:r>
                      <a:endParaRPr lang="en-GB" sz="1100"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r>
              <a:tr h="214602">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b="1" kern="1200" dirty="0">
                          <a:effectLst/>
                        </a:rPr>
                        <a:t>Name</a:t>
                      </a:r>
                      <a:endParaRPr lang="en-GB" sz="1100" b="1"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kern="1200" dirty="0">
                          <a:effectLst/>
                        </a:rPr>
                        <a:t>Measure total fusion power</a:t>
                      </a:r>
                      <a:endParaRPr lang="en-GB" sz="1100"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350519">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b="1" kern="1200" dirty="0">
                          <a:effectLst/>
                        </a:rPr>
                        <a:t>Description</a:t>
                      </a:r>
                      <a:endParaRPr lang="en-GB" sz="1100" b="1"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kern="1200" dirty="0">
                          <a:effectLst/>
                        </a:rPr>
                        <a:t>Measures total fusion power based on neutron flux measurement</a:t>
                      </a:r>
                      <a:endParaRPr lang="en-GB" sz="1100"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350519">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b="1" kern="1200" dirty="0">
                          <a:effectLst/>
                        </a:rPr>
                        <a:t>Stakeholders</a:t>
                      </a:r>
                      <a:endParaRPr lang="en-GB" sz="1100" b="1"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kern="1200" dirty="0">
                          <a:effectLst/>
                        </a:rPr>
                        <a:t>Plant System Operator, Plant System Designer, CODAC Engineer</a:t>
                      </a:r>
                      <a:endParaRPr lang="en-GB" sz="1100"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214602">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b="1" kern="1200" dirty="0">
                          <a:effectLst/>
                        </a:rPr>
                        <a:t>Actors</a:t>
                      </a:r>
                      <a:endParaRPr lang="en-GB" sz="1100" b="1"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kern="1200" dirty="0" err="1">
                          <a:effectLst/>
                        </a:rPr>
                        <a:t>Tokamak</a:t>
                      </a:r>
                      <a:r>
                        <a:rPr lang="en-GB" sz="1000" kern="1200" dirty="0">
                          <a:effectLst/>
                        </a:rPr>
                        <a:t> Operator, Expert Operator, SAT RO, </a:t>
                      </a:r>
                      <a:endParaRPr lang="en-GB" sz="1100"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214602">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b="1" kern="1200" dirty="0">
                          <a:effectLst/>
                        </a:rPr>
                        <a:t>Priority</a:t>
                      </a:r>
                      <a:endParaRPr lang="en-GB" sz="1100" b="1"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kern="1200" dirty="0">
                          <a:effectLst/>
                        </a:rPr>
                        <a:t>high</a:t>
                      </a:r>
                      <a:endParaRPr lang="en-GB" sz="1100"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214602">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b="1" kern="1200" dirty="0">
                          <a:effectLst/>
                        </a:rPr>
                        <a:t>Expected Date</a:t>
                      </a:r>
                      <a:endParaRPr lang="en-GB" sz="1100" b="1"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US" sz="1000" kern="1200" dirty="0">
                          <a:effectLst/>
                        </a:rPr>
                        <a:t>SAT</a:t>
                      </a:r>
                      <a:endParaRPr lang="en-GB" sz="1100"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214602">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b="1" kern="1200" dirty="0">
                          <a:effectLst/>
                        </a:rPr>
                        <a:t>Frequency of Use</a:t>
                      </a:r>
                      <a:endParaRPr lang="en-GB" sz="1100" b="1"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kern="1200" dirty="0">
                          <a:effectLst/>
                        </a:rPr>
                        <a:t>high </a:t>
                      </a:r>
                      <a:endParaRPr lang="en-GB" sz="1100"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214602">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b="1" kern="1200" dirty="0">
                          <a:effectLst/>
                        </a:rPr>
                        <a:t>Cost/Complexity</a:t>
                      </a:r>
                      <a:endParaRPr lang="en-GB" sz="1100" b="1"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kern="1200" dirty="0">
                          <a:effectLst/>
                        </a:rPr>
                        <a:t>medium</a:t>
                      </a:r>
                      <a:endParaRPr lang="en-GB" sz="1100"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350519">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b="1" kern="1200" dirty="0">
                          <a:effectLst/>
                        </a:rPr>
                        <a:t>Preconditions</a:t>
                      </a:r>
                      <a:endParaRPr lang="en-GB" sz="1100" b="1"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kern="1200" dirty="0">
                          <a:effectLst/>
                        </a:rPr>
                        <a:t>Fission chambers, power supplies and signal conditioning operational</a:t>
                      </a:r>
                      <a:endParaRPr lang="en-GB" sz="1100"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214602">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b="1" kern="1200" dirty="0">
                          <a:effectLst/>
                        </a:rPr>
                        <a:t>Post-Conditions</a:t>
                      </a:r>
                      <a:endParaRPr lang="en-GB" sz="1100" b="1"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kern="1200" dirty="0">
                          <a:effectLst/>
                        </a:rPr>
                        <a:t>-</a:t>
                      </a:r>
                      <a:endParaRPr lang="en-GB" sz="1100"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1066798">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b="1" kern="1200" dirty="0">
                          <a:effectLst/>
                        </a:rPr>
                        <a:t>Normal Flow</a:t>
                      </a:r>
                      <a:endParaRPr lang="en-GB" sz="1100" b="1"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marL="342900" lvl="0" indent="-342900" algn="l" latinLnBrk="1">
                        <a:spcAft>
                          <a:spcPts val="0"/>
                        </a:spcAft>
                        <a:tabLst>
                          <a:tab pos="457200" algn="l"/>
                        </a:tabLst>
                      </a:pPr>
                      <a:r>
                        <a:rPr lang="en-US" sz="1000" kern="1200" dirty="0">
                          <a:effectLst/>
                        </a:rPr>
                        <a:t>Power-up, Establish communication, configure</a:t>
                      </a:r>
                      <a:endParaRPr lang="en-GB" sz="1100" dirty="0">
                        <a:effectLst/>
                      </a:endParaRPr>
                    </a:p>
                    <a:p>
                      <a:pPr marL="342900" lvl="0" indent="-342900" algn="l" latinLnBrk="1">
                        <a:spcAft>
                          <a:spcPts val="0"/>
                        </a:spcAft>
                        <a:tabLst>
                          <a:tab pos="457200" algn="l"/>
                        </a:tabLst>
                      </a:pPr>
                      <a:r>
                        <a:rPr lang="en-US" sz="1000" kern="1200" dirty="0">
                          <a:effectLst/>
                        </a:rPr>
                        <a:t>Initialize, test, start measurement</a:t>
                      </a:r>
                      <a:endParaRPr lang="en-GB" sz="1100" dirty="0">
                        <a:effectLst/>
                      </a:endParaRPr>
                    </a:p>
                    <a:p>
                      <a:pPr marL="342900" lvl="0" indent="-342900" algn="l" latinLnBrk="1">
                        <a:spcAft>
                          <a:spcPts val="0"/>
                        </a:spcAft>
                        <a:tabLst>
                          <a:tab pos="457200" algn="l"/>
                        </a:tabLst>
                      </a:pPr>
                      <a:r>
                        <a:rPr lang="en-US" sz="1000" kern="1200" dirty="0">
                          <a:effectLst/>
                        </a:rPr>
                        <a:t>Validate measurement integrity, correct problems (calibration etc.)</a:t>
                      </a:r>
                      <a:endParaRPr lang="en-GB" sz="1100" dirty="0">
                        <a:effectLst/>
                      </a:endParaRPr>
                    </a:p>
                    <a:p>
                      <a:pPr marL="342900" lvl="0" indent="-342900" algn="l" latinLnBrk="1">
                        <a:spcAft>
                          <a:spcPts val="0"/>
                        </a:spcAft>
                        <a:tabLst>
                          <a:tab pos="457200" algn="l"/>
                        </a:tabLst>
                      </a:pPr>
                      <a:r>
                        <a:rPr lang="en-US" sz="1000" kern="1200" dirty="0">
                          <a:effectLst/>
                        </a:rPr>
                        <a:t>Perform measurements according to pulse schedule, Real-time data to PCS, physics and engineering data to Archiving</a:t>
                      </a:r>
                      <a:endParaRPr lang="en-GB" sz="1100" dirty="0">
                        <a:effectLst/>
                        <a:latin typeface="Calibri"/>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214602">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b="1" kern="1200" dirty="0">
                          <a:effectLst/>
                        </a:rPr>
                        <a:t>Exceptions</a:t>
                      </a:r>
                      <a:endParaRPr lang="en-GB" sz="1100" b="1"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kern="1200" dirty="0">
                          <a:effectLst/>
                        </a:rPr>
                        <a:t>System or component failure, calibration error </a:t>
                      </a:r>
                      <a:endParaRPr lang="en-GB" sz="1100"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350519">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b="1" kern="1200" dirty="0">
                          <a:effectLst/>
                        </a:rPr>
                        <a:t>Assumptions</a:t>
                      </a:r>
                      <a:endParaRPr lang="en-GB" sz="1100" b="1"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kern="1200" dirty="0">
                          <a:effectLst/>
                        </a:rPr>
                        <a:t>SDN uses data buffer as main interface to other services</a:t>
                      </a:r>
                      <a:endParaRPr lang="en-GB" sz="1100"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214602">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b="1" kern="1200" dirty="0">
                          <a:effectLst/>
                        </a:rPr>
                        <a:t>Business Rules</a:t>
                      </a:r>
                      <a:endParaRPr lang="en-GB" sz="1100" b="1"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kern="1200" dirty="0">
                          <a:effectLst/>
                        </a:rPr>
                        <a:t>Configuration limited to authorized persons</a:t>
                      </a:r>
                      <a:endParaRPr lang="en-GB" sz="1100"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350519">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b="1" kern="1200" dirty="0">
                          <a:effectLst/>
                        </a:rPr>
                        <a:t>Note/Issue/Limitation</a:t>
                      </a:r>
                      <a:endParaRPr lang="en-GB" sz="1100" b="1"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kern="1200" dirty="0">
                          <a:effectLst/>
                        </a:rPr>
                        <a:t>Real-time applications supported </a:t>
                      </a:r>
                      <a:endParaRPr lang="en-GB" sz="1100"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214602">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b="1" kern="1200" dirty="0">
                          <a:effectLst/>
                        </a:rPr>
                        <a:t>.....</a:t>
                      </a:r>
                      <a:endParaRPr lang="en-GB" sz="1100" b="1"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latinLnBrk="1">
                        <a:lnSpc>
                          <a:spcPct val="115000"/>
                        </a:lnSpc>
                        <a:spcAft>
                          <a:spcPts val="0"/>
                        </a:spcAft>
                      </a:pPr>
                      <a:r>
                        <a:rPr lang="en-GB" sz="1000" kern="1200" dirty="0">
                          <a:effectLst/>
                        </a:rPr>
                        <a:t> </a:t>
                      </a:r>
                      <a:endParaRPr lang="en-GB" sz="1100" dirty="0">
                        <a:effectLst/>
                        <a:latin typeface="Calibri"/>
                        <a:ea typeface="Calibri"/>
                        <a:cs typeface="Times New Roman"/>
                      </a:endParaRPr>
                    </a:p>
                  </a:txBody>
                  <a:tcPr marL="68561" marR="6856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44394941"/>
              </p:ext>
            </p:extLst>
          </p:nvPr>
        </p:nvGraphicFramePr>
        <p:xfrm>
          <a:off x="34925" y="3206750"/>
          <a:ext cx="4956175" cy="3030538"/>
        </p:xfrm>
        <a:graphic>
          <a:graphicData uri="http://schemas.openxmlformats.org/drawingml/2006/table">
            <a:tbl>
              <a:tblPr firstRow="1" firstCol="1" bandRow="1"/>
              <a:tblGrid>
                <a:gridCol w="810797"/>
                <a:gridCol w="979226"/>
                <a:gridCol w="1882476"/>
                <a:gridCol w="605708"/>
                <a:gridCol w="677968"/>
              </a:tblGrid>
              <a:tr h="226316">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UR ID</a:t>
                      </a:r>
                      <a:endParaRPr lang="en-GB" sz="1000" b="1" dirty="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UR Name</a:t>
                      </a:r>
                      <a:endParaRPr lang="en-GB" sz="1000" b="1" dirty="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Description</a:t>
                      </a:r>
                      <a:endParaRPr lang="en-GB" sz="1000" b="1" dirty="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Criticality</a:t>
                      </a:r>
                      <a:endParaRPr lang="en-GB" sz="1000" b="1" dirty="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UC Ref.</a:t>
                      </a:r>
                      <a:endParaRPr lang="en-GB" sz="1000" b="1" dirty="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r>
              <a:tr h="701055">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D1-IG-UR-001</a:t>
                      </a:r>
                      <a:endParaRPr lang="en-GB" sz="1000" dirty="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Plant I&amp;C Control </a:t>
                      </a:r>
                      <a:endParaRPr lang="en-GB" sz="1000" dirty="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Plant system I&amp;C shall perform control of the plant system under the authority of Central I&amp;C Systems during any operating state.</a:t>
                      </a:r>
                      <a:endParaRPr lang="en-GB" sz="1000" dirty="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Medium</a:t>
                      </a:r>
                      <a:endParaRPr lang="en-GB" sz="1000" dirty="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a:effectLst/>
                        </a:rPr>
                        <a:t>D1-IG-UC-01</a:t>
                      </a:r>
                      <a:endParaRPr lang="en-GB" sz="100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525792">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a:effectLst/>
                        </a:rPr>
                        <a:t>D1-IG-UR-002</a:t>
                      </a:r>
                      <a:endParaRPr lang="en-GB" sz="100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a:effectLst/>
                        </a:rPr>
                        <a:t>Plant I&amp;C Compliance </a:t>
                      </a:r>
                      <a:endParaRPr lang="en-GB" sz="100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Diagnostics Plant I&amp;C Shall Comply to the Standard documented in PCDH</a:t>
                      </a:r>
                      <a:endParaRPr lang="en-GB" sz="1000" dirty="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a:effectLst/>
                        </a:rPr>
                        <a:t>Medium</a:t>
                      </a:r>
                      <a:endParaRPr lang="en-GB" sz="100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D1-IG-UC-01</a:t>
                      </a:r>
                      <a:endParaRPr lang="en-GB" sz="1000" dirty="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1051583">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a:effectLst/>
                        </a:rPr>
                        <a:t>D1-IG-UR-003</a:t>
                      </a:r>
                      <a:endParaRPr lang="en-GB" sz="100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a:effectLst/>
                        </a:rPr>
                        <a:t>I&amp;C Data Available </a:t>
                      </a:r>
                      <a:endParaRPr lang="en-GB" sz="100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Plant system I&amp;C shall make available all data acquired from sensors/actuators, with a time stamp, to Central I&amp;C Systems for analysis, archiving, logging, monitoring and visualization</a:t>
                      </a:r>
                      <a:endParaRPr lang="en-GB" sz="1000" dirty="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Medium</a:t>
                      </a:r>
                      <a:endParaRPr lang="en-GB" sz="1000" dirty="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D1-IG-UC-01</a:t>
                      </a:r>
                      <a:endParaRPr lang="en-GB" sz="1000" dirty="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525792">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D1-IG-UR-004</a:t>
                      </a:r>
                      <a:endParaRPr lang="en-GB" sz="1000" dirty="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a:effectLst/>
                        </a:rPr>
                        <a:t>No Local storage of Plant System I&amp;C Data </a:t>
                      </a:r>
                      <a:endParaRPr lang="en-GB" sz="100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In plant system I&amp;C there should be no hidden data and there is no permanent local storage. </a:t>
                      </a:r>
                      <a:endParaRPr lang="en-GB" sz="1000" dirty="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a:effectLst/>
                        </a:rPr>
                        <a:t>Medium</a:t>
                      </a:r>
                      <a:endParaRPr lang="en-GB" sz="100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D1-IG-UC-01</a:t>
                      </a:r>
                      <a:endParaRPr lang="en-GB" sz="1000" dirty="0">
                        <a:effectLst/>
                        <a:latin typeface="Calibri"/>
                        <a:ea typeface="Calibri"/>
                        <a:cs typeface="Times New Roman"/>
                      </a:endParaRPr>
                    </a:p>
                  </a:txBody>
                  <a:tcPr marL="15788" marR="15788"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bl>
          </a:graphicData>
        </a:graphic>
      </p:graphicFrame>
    </p:spTree>
    <p:extLst>
      <p:ext uri="{BB962C8B-B14F-4D97-AF65-F5344CB8AC3E}">
        <p14:creationId xmlns:p14="http://schemas.microsoft.com/office/powerpoint/2010/main" val="2048422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Operation Procedures (Level 1)</a:t>
            </a:r>
            <a:endParaRPr lang="en-US" kern="1200" dirty="0">
              <a:solidFill>
                <a:schemeClr val="tx1"/>
              </a:solidFill>
              <a:ea typeface="+mn-ea"/>
              <a:cs typeface="Arial"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2696"/>
            <a:ext cx="6470501"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1835696" y="1075781"/>
            <a:ext cx="2016224" cy="1152128"/>
          </a:xfrm>
          <a:prstGeom prst="ellipse">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3" name="TextBox 2"/>
          <p:cNvSpPr txBox="1"/>
          <p:nvPr/>
        </p:nvSpPr>
        <p:spPr>
          <a:xfrm>
            <a:off x="3883109" y="1362919"/>
            <a:ext cx="1614609" cy="400110"/>
          </a:xfrm>
          <a:prstGeom prst="rect">
            <a:avLst/>
          </a:prstGeom>
          <a:noFill/>
        </p:spPr>
        <p:txBody>
          <a:bodyPr wrap="none" rtlCol="0">
            <a:spAutoFit/>
          </a:bodyPr>
          <a:lstStyle/>
          <a:p>
            <a:r>
              <a:rPr lang="en-US" sz="2000" dirty="0" smtClean="0">
                <a:latin typeface="Calibri" panose="020F0502020204030204" pitchFamily="34" charset="0"/>
              </a:rPr>
              <a:t>See next slide</a:t>
            </a:r>
            <a:endParaRPr lang="en-GB" sz="2000" dirty="0">
              <a:latin typeface="Calibri" panose="020F0502020204030204" pitchFamily="34" charset="0"/>
            </a:endParaRPr>
          </a:p>
        </p:txBody>
      </p:sp>
      <p:sp>
        <p:nvSpPr>
          <p:cNvPr id="4" name="TextBox 3"/>
          <p:cNvSpPr txBox="1"/>
          <p:nvPr/>
        </p:nvSpPr>
        <p:spPr>
          <a:xfrm>
            <a:off x="3563888" y="756879"/>
            <a:ext cx="2777123" cy="461665"/>
          </a:xfrm>
          <a:prstGeom prst="rect">
            <a:avLst/>
          </a:prstGeom>
          <a:noFill/>
        </p:spPr>
        <p:txBody>
          <a:bodyPr wrap="square" rtlCol="0">
            <a:spAutoFit/>
          </a:bodyPr>
          <a:lstStyle/>
          <a:p>
            <a:r>
              <a:rPr lang="en-US" dirty="0" err="1" smtClean="0">
                <a:latin typeface="Calibri" panose="020F0502020204030204" pitchFamily="34" charset="0"/>
              </a:rPr>
              <a:t>Tokamak</a:t>
            </a:r>
            <a:r>
              <a:rPr lang="en-US" dirty="0" smtClean="0">
                <a:latin typeface="Calibri" panose="020F0502020204030204" pitchFamily="34" charset="0"/>
              </a:rPr>
              <a:t> operation</a:t>
            </a:r>
            <a:endParaRPr lang="en-GB" dirty="0">
              <a:latin typeface="Calibri" panose="020F0502020204030204" pitchFamily="34" charset="0"/>
            </a:endParaRPr>
          </a:p>
        </p:txBody>
      </p:sp>
      <p:sp>
        <p:nvSpPr>
          <p:cNvPr id="5" name="TextBox 4"/>
          <p:cNvSpPr txBox="1"/>
          <p:nvPr/>
        </p:nvSpPr>
        <p:spPr>
          <a:xfrm>
            <a:off x="6578005" y="756879"/>
            <a:ext cx="2376264" cy="5632311"/>
          </a:xfrm>
          <a:prstGeom prst="rect">
            <a:avLst/>
          </a:prstGeom>
          <a:noFill/>
        </p:spPr>
        <p:txBody>
          <a:bodyPr wrap="square" rtlCol="0">
            <a:spAutoFit/>
          </a:bodyPr>
          <a:lstStyle/>
          <a:p>
            <a:r>
              <a:rPr lang="en-US" sz="1800" dirty="0" smtClean="0">
                <a:latin typeface="Calibri" panose="020F0502020204030204" pitchFamily="34" charset="0"/>
              </a:rPr>
              <a:t>Procedure L1:</a:t>
            </a:r>
          </a:p>
          <a:p>
            <a:r>
              <a:rPr lang="en-US" sz="1800" dirty="0" err="1" smtClean="0">
                <a:latin typeface="Calibri" panose="020F0502020204030204" pitchFamily="34" charset="0"/>
              </a:rPr>
              <a:t>Tokamak</a:t>
            </a:r>
            <a:r>
              <a:rPr lang="en-US" sz="1800" dirty="0" smtClean="0">
                <a:latin typeface="Calibri" panose="020F0502020204030204" pitchFamily="34" charset="0"/>
              </a:rPr>
              <a:t> Operation</a:t>
            </a:r>
          </a:p>
          <a:p>
            <a:r>
              <a:rPr lang="en-US" sz="1800" dirty="0" smtClean="0">
                <a:latin typeface="Calibri" panose="020F0502020204030204" pitchFamily="34" charset="0"/>
              </a:rPr>
              <a:t>Expert Operation</a:t>
            </a:r>
          </a:p>
          <a:p>
            <a:r>
              <a:rPr lang="en-US" sz="1800" dirty="0" smtClean="0">
                <a:latin typeface="Calibri" panose="020F0502020204030204" pitchFamily="34" charset="0"/>
              </a:rPr>
              <a:t>Maintenance</a:t>
            </a:r>
          </a:p>
          <a:p>
            <a:r>
              <a:rPr lang="en-US" sz="1800" dirty="0" smtClean="0">
                <a:latin typeface="Calibri" panose="020F0502020204030204" pitchFamily="34" charset="0"/>
              </a:rPr>
              <a:t>Testing</a:t>
            </a:r>
          </a:p>
          <a:p>
            <a:r>
              <a:rPr lang="en-US" sz="1800" dirty="0" err="1" smtClean="0">
                <a:latin typeface="Calibri" panose="020F0502020204030204" pitchFamily="34" charset="0"/>
              </a:rPr>
              <a:t>Integ</a:t>
            </a:r>
            <a:r>
              <a:rPr lang="en-US" sz="1800" dirty="0" smtClean="0">
                <a:latin typeface="Calibri" panose="020F0502020204030204" pitchFamily="34" charset="0"/>
              </a:rPr>
              <a:t>. Commissioning</a:t>
            </a:r>
          </a:p>
          <a:p>
            <a:r>
              <a:rPr lang="en-US" sz="1800" dirty="0" smtClean="0">
                <a:latin typeface="Calibri" panose="020F0502020204030204" pitchFamily="34" charset="0"/>
              </a:rPr>
              <a:t>Conditioning</a:t>
            </a:r>
          </a:p>
          <a:p>
            <a:r>
              <a:rPr lang="en-US" sz="1800" dirty="0" smtClean="0">
                <a:latin typeface="Calibri" panose="020F0502020204030204" pitchFamily="34" charset="0"/>
              </a:rPr>
              <a:t>Plant Protection</a:t>
            </a:r>
          </a:p>
          <a:p>
            <a:r>
              <a:rPr lang="en-US" sz="1800" dirty="0" smtClean="0">
                <a:latin typeface="Calibri" panose="020F0502020204030204" pitchFamily="34" charset="0"/>
              </a:rPr>
              <a:t>Occupational Safety</a:t>
            </a:r>
          </a:p>
          <a:p>
            <a:endParaRPr lang="en-US" sz="1800" dirty="0" smtClean="0">
              <a:latin typeface="Calibri" panose="020F0502020204030204" pitchFamily="34" charset="0"/>
            </a:endParaRPr>
          </a:p>
          <a:p>
            <a:r>
              <a:rPr lang="en-US" sz="1800" dirty="0" smtClean="0">
                <a:latin typeface="Calibri" panose="020F0502020204030204" pitchFamily="34" charset="0"/>
              </a:rPr>
              <a:t>Procedures L2</a:t>
            </a:r>
          </a:p>
          <a:p>
            <a:r>
              <a:rPr lang="en-GB" sz="1800" dirty="0">
                <a:latin typeface="Calibri" panose="020F0502020204030204" pitchFamily="34" charset="0"/>
              </a:rPr>
              <a:t>Power up</a:t>
            </a:r>
          </a:p>
          <a:p>
            <a:r>
              <a:rPr lang="en-GB" sz="1800" dirty="0">
                <a:latin typeface="Calibri" panose="020F0502020204030204" pitchFamily="34" charset="0"/>
              </a:rPr>
              <a:t>Communication check</a:t>
            </a:r>
          </a:p>
          <a:p>
            <a:r>
              <a:rPr lang="en-GB" sz="1800" dirty="0">
                <a:latin typeface="Calibri" panose="020F0502020204030204" pitchFamily="34" charset="0"/>
              </a:rPr>
              <a:t>Configuration</a:t>
            </a:r>
          </a:p>
          <a:p>
            <a:r>
              <a:rPr lang="en-GB" sz="1800" dirty="0">
                <a:latin typeface="Calibri" panose="020F0502020204030204" pitchFamily="34" charset="0"/>
              </a:rPr>
              <a:t>Initialization</a:t>
            </a:r>
          </a:p>
          <a:p>
            <a:r>
              <a:rPr lang="en-GB" sz="1800" dirty="0">
                <a:latin typeface="Calibri" panose="020F0502020204030204" pitchFamily="34" charset="0"/>
              </a:rPr>
              <a:t>Health check</a:t>
            </a:r>
          </a:p>
          <a:p>
            <a:r>
              <a:rPr lang="en-GB" sz="1800" dirty="0">
                <a:latin typeface="Calibri" panose="020F0502020204030204" pitchFamily="34" charset="0"/>
              </a:rPr>
              <a:t>Calibration</a:t>
            </a:r>
          </a:p>
          <a:p>
            <a:r>
              <a:rPr lang="en-GB" sz="1800" dirty="0">
                <a:latin typeface="Calibri" panose="020F0502020204030204" pitchFamily="34" charset="0"/>
              </a:rPr>
              <a:t>Exception </a:t>
            </a:r>
            <a:r>
              <a:rPr lang="en-GB" sz="1800" dirty="0" smtClean="0">
                <a:latin typeface="Calibri" panose="020F0502020204030204" pitchFamily="34" charset="0"/>
              </a:rPr>
              <a:t>detection</a:t>
            </a:r>
            <a:endParaRPr lang="en-GB" sz="1800" dirty="0">
              <a:latin typeface="Calibri" panose="020F0502020204030204" pitchFamily="34" charset="0"/>
            </a:endParaRPr>
          </a:p>
          <a:p>
            <a:r>
              <a:rPr lang="en-GB" sz="1800" dirty="0">
                <a:latin typeface="Calibri" panose="020F0502020204030204" pitchFamily="34" charset="0"/>
              </a:rPr>
              <a:t>Fault recovery</a:t>
            </a:r>
          </a:p>
          <a:p>
            <a:r>
              <a:rPr lang="en-GB" sz="1800" dirty="0" smtClean="0">
                <a:latin typeface="Calibri" panose="020F0502020204030204" pitchFamily="34" charset="0"/>
              </a:rPr>
              <a:t>Maintenance</a:t>
            </a:r>
            <a:endParaRPr lang="en-GB" sz="1800" dirty="0">
              <a:latin typeface="Calibri" panose="020F0502020204030204" pitchFamily="34" charset="0"/>
            </a:endParaRPr>
          </a:p>
        </p:txBody>
      </p:sp>
    </p:spTree>
    <p:extLst>
      <p:ext uri="{BB962C8B-B14F-4D97-AF65-F5344CB8AC3E}">
        <p14:creationId xmlns:p14="http://schemas.microsoft.com/office/powerpoint/2010/main" val="36282939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Operation Procedures Level 2</a:t>
            </a:r>
            <a:endParaRPr lang="en-US" kern="1200" dirty="0">
              <a:solidFill>
                <a:schemeClr val="tx1"/>
              </a:solidFill>
              <a:ea typeface="+mn-ea"/>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73451716"/>
              </p:ext>
            </p:extLst>
          </p:nvPr>
        </p:nvGraphicFramePr>
        <p:xfrm>
          <a:off x="107504" y="4221088"/>
          <a:ext cx="5040560" cy="1028439"/>
        </p:xfrm>
        <a:graphic>
          <a:graphicData uri="http://schemas.openxmlformats.org/drawingml/2006/table">
            <a:tbl>
              <a:tblPr firstRow="1" firstCol="1" bandRow="1"/>
              <a:tblGrid>
                <a:gridCol w="839912"/>
                <a:gridCol w="789592"/>
                <a:gridCol w="850460"/>
                <a:gridCol w="779045"/>
                <a:gridCol w="941095"/>
                <a:gridCol w="840456"/>
              </a:tblGrid>
              <a:tr h="264053">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Name</a:t>
                      </a:r>
                      <a:endParaRPr lang="en-GB" sz="1000" b="1" dirty="0">
                        <a:effectLst/>
                        <a:latin typeface="Calibri"/>
                        <a:ea typeface="Calibri"/>
                        <a:cs typeface="Times New Roman"/>
                      </a:endParaRPr>
                    </a:p>
                  </a:txBody>
                  <a:tcPr marL="68589" marR="6858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ID</a:t>
                      </a:r>
                      <a:endParaRPr lang="en-GB" sz="1000" b="1" dirty="0">
                        <a:effectLst/>
                        <a:latin typeface="Calibri"/>
                        <a:ea typeface="Calibri"/>
                        <a:cs typeface="Times New Roman"/>
                      </a:endParaRPr>
                    </a:p>
                  </a:txBody>
                  <a:tcPr marL="68589" marR="6858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smtClean="0">
                          <a:effectLst/>
                        </a:rPr>
                        <a:t>Description</a:t>
                      </a:r>
                      <a:endParaRPr lang="en-GB" sz="1000" b="1" dirty="0">
                        <a:effectLst/>
                        <a:latin typeface="Calibri"/>
                        <a:ea typeface="Calibri"/>
                        <a:cs typeface="Times New Roman"/>
                      </a:endParaRPr>
                    </a:p>
                  </a:txBody>
                  <a:tcPr marL="68589" marR="6858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smtClean="0">
                          <a:effectLst/>
                        </a:rPr>
                        <a:t>Stake</a:t>
                      </a:r>
                    </a:p>
                    <a:p>
                      <a:pPr>
                        <a:lnSpc>
                          <a:spcPct val="115000"/>
                        </a:lnSpc>
                        <a:spcAft>
                          <a:spcPts val="0"/>
                        </a:spcAft>
                      </a:pPr>
                      <a:r>
                        <a:rPr lang="en-GB" sz="1000" b="1" dirty="0" smtClean="0">
                          <a:effectLst/>
                        </a:rPr>
                        <a:t>holder</a:t>
                      </a:r>
                      <a:endParaRPr lang="en-GB" sz="1000" b="1" dirty="0">
                        <a:effectLst/>
                        <a:latin typeface="Calibri"/>
                        <a:ea typeface="Calibri"/>
                        <a:cs typeface="Times New Roman"/>
                      </a:endParaRPr>
                    </a:p>
                  </a:txBody>
                  <a:tcPr marL="68589" marR="6858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Actor</a:t>
                      </a:r>
                      <a:endParaRPr lang="en-GB" sz="1000" b="1" dirty="0">
                        <a:effectLst/>
                        <a:latin typeface="Calibri"/>
                        <a:ea typeface="Calibri"/>
                        <a:cs typeface="Times New Roman"/>
                      </a:endParaRPr>
                    </a:p>
                  </a:txBody>
                  <a:tcPr marL="68589" marR="6858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When </a:t>
                      </a:r>
                      <a:endParaRPr lang="en-GB" sz="1000" b="1" dirty="0" smtClean="0">
                        <a:effectLst/>
                      </a:endParaRPr>
                    </a:p>
                    <a:p>
                      <a:pPr>
                        <a:lnSpc>
                          <a:spcPct val="115000"/>
                        </a:lnSpc>
                        <a:spcAft>
                          <a:spcPts val="0"/>
                        </a:spcAft>
                      </a:pPr>
                      <a:r>
                        <a:rPr lang="en-GB" sz="1000" b="1" dirty="0" smtClean="0">
                          <a:effectLst/>
                        </a:rPr>
                        <a:t>Needed</a:t>
                      </a:r>
                      <a:endParaRPr lang="en-GB" sz="1000" b="1" dirty="0">
                        <a:effectLst/>
                        <a:latin typeface="Calibri"/>
                        <a:ea typeface="Calibri"/>
                        <a:cs typeface="Times New Roman"/>
                      </a:endParaRPr>
                    </a:p>
                  </a:txBody>
                  <a:tcPr marL="68589" marR="6858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r>
              <a:tr h="677919">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Power ON </a:t>
                      </a:r>
                      <a:endParaRPr lang="en-GB" sz="1000" dirty="0">
                        <a:effectLst/>
                        <a:latin typeface="Calibri"/>
                        <a:ea typeface="Calibri"/>
                        <a:cs typeface="Times New Roman"/>
                      </a:endParaRPr>
                    </a:p>
                  </a:txBody>
                  <a:tcPr marL="68589" marR="6858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D1-I3-OP-001</a:t>
                      </a:r>
                      <a:endParaRPr lang="en-GB" sz="1000" dirty="0">
                        <a:effectLst/>
                        <a:latin typeface="Calibri"/>
                        <a:ea typeface="Calibri"/>
                        <a:cs typeface="Times New Roman"/>
                      </a:endParaRPr>
                    </a:p>
                  </a:txBody>
                  <a:tcPr marL="68589" marR="6858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This procedure will turn on all devices</a:t>
                      </a:r>
                      <a:endParaRPr lang="en-GB" sz="1000" dirty="0">
                        <a:effectLst/>
                        <a:latin typeface="Calibri"/>
                        <a:ea typeface="Calibri"/>
                        <a:cs typeface="Times New Roman"/>
                      </a:endParaRPr>
                    </a:p>
                  </a:txBody>
                  <a:tcPr marL="68589" marR="6858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I&amp;C </a:t>
                      </a:r>
                      <a:endParaRPr lang="en-GB" sz="1000" dirty="0">
                        <a:effectLst/>
                        <a:latin typeface="Calibri"/>
                        <a:ea typeface="Calibri"/>
                        <a:cs typeface="Times New Roman"/>
                      </a:endParaRPr>
                    </a:p>
                  </a:txBody>
                  <a:tcPr marL="68589" marR="6858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I&amp;C Engineer,</a:t>
                      </a:r>
                    </a:p>
                    <a:p>
                      <a:pPr>
                        <a:lnSpc>
                          <a:spcPct val="115000"/>
                        </a:lnSpc>
                        <a:spcAft>
                          <a:spcPts val="0"/>
                        </a:spcAft>
                      </a:pPr>
                      <a:r>
                        <a:rPr lang="en-GB" sz="1000" dirty="0">
                          <a:effectLst/>
                        </a:rPr>
                        <a:t>Operator </a:t>
                      </a:r>
                      <a:endParaRPr lang="en-GB" sz="1000" dirty="0">
                        <a:effectLst/>
                        <a:latin typeface="Calibri"/>
                        <a:ea typeface="Calibri"/>
                        <a:cs typeface="Times New Roman"/>
                      </a:endParaRPr>
                    </a:p>
                  </a:txBody>
                  <a:tcPr marL="68589" marR="6858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 </a:t>
                      </a:r>
                      <a:endParaRPr lang="en-GB" sz="1000" dirty="0">
                        <a:effectLst/>
                        <a:latin typeface="Calibri"/>
                        <a:ea typeface="Calibri"/>
                        <a:cs typeface="Times New Roman"/>
                      </a:endParaRPr>
                    </a:p>
                  </a:txBody>
                  <a:tcPr marL="68589" marR="6858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98723551"/>
              </p:ext>
            </p:extLst>
          </p:nvPr>
        </p:nvGraphicFramePr>
        <p:xfrm>
          <a:off x="107504" y="5373216"/>
          <a:ext cx="5040560" cy="876300"/>
        </p:xfrm>
        <a:graphic>
          <a:graphicData uri="http://schemas.openxmlformats.org/drawingml/2006/table">
            <a:tbl>
              <a:tblPr firstRow="1" firstCol="1" bandRow="1"/>
              <a:tblGrid>
                <a:gridCol w="640071"/>
                <a:gridCol w="1193123"/>
                <a:gridCol w="967116"/>
                <a:gridCol w="800089"/>
                <a:gridCol w="778894"/>
                <a:gridCol w="661267"/>
              </a:tblGrid>
              <a:tr h="0">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ID</a:t>
                      </a:r>
                      <a:endParaRPr lang="en-GB" sz="1000" b="1" dirty="0">
                        <a:effectLst/>
                        <a:latin typeface="Calibri"/>
                        <a:ea typeface="Calibri"/>
                        <a:cs typeface="Times New Roman"/>
                      </a:endParaRPr>
                    </a:p>
                  </a:txBody>
                  <a:tcPr marL="68591" marR="6859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Pre-Conditions</a:t>
                      </a:r>
                      <a:endParaRPr lang="en-GB" sz="1000" b="1" dirty="0">
                        <a:effectLst/>
                        <a:latin typeface="Calibri"/>
                        <a:ea typeface="Calibri"/>
                        <a:cs typeface="Times New Roman"/>
                      </a:endParaRPr>
                    </a:p>
                  </a:txBody>
                  <a:tcPr marL="68591" marR="6859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Allocation to Functions</a:t>
                      </a:r>
                      <a:endParaRPr lang="en-GB" sz="1000" b="1" dirty="0">
                        <a:effectLst/>
                        <a:latin typeface="Calibri"/>
                        <a:ea typeface="Calibri"/>
                        <a:cs typeface="Times New Roman"/>
                      </a:endParaRPr>
                    </a:p>
                  </a:txBody>
                  <a:tcPr marL="68591" marR="6859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Freq. of Use</a:t>
                      </a:r>
                      <a:endParaRPr lang="en-GB" sz="1000" b="1" dirty="0">
                        <a:effectLst/>
                        <a:latin typeface="Calibri"/>
                        <a:ea typeface="Calibri"/>
                        <a:cs typeface="Times New Roman"/>
                      </a:endParaRPr>
                    </a:p>
                  </a:txBody>
                  <a:tcPr marL="68591" marR="6859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Complexity</a:t>
                      </a:r>
                      <a:endParaRPr lang="en-GB" sz="1000" b="1" dirty="0">
                        <a:effectLst/>
                        <a:latin typeface="Calibri"/>
                        <a:ea typeface="Calibri"/>
                        <a:cs typeface="Times New Roman"/>
                      </a:endParaRPr>
                    </a:p>
                  </a:txBody>
                  <a:tcPr marL="68591" marR="6859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Note</a:t>
                      </a:r>
                      <a:endParaRPr lang="en-GB" sz="1000" b="1" dirty="0">
                        <a:effectLst/>
                        <a:latin typeface="Calibri"/>
                        <a:ea typeface="Calibri"/>
                        <a:cs typeface="Times New Roman"/>
                      </a:endParaRPr>
                    </a:p>
                  </a:txBody>
                  <a:tcPr marL="68591" marR="6859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r>
              <a:tr h="525463">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D1-I3-OP-001</a:t>
                      </a:r>
                      <a:endParaRPr lang="en-GB" sz="1000" dirty="0">
                        <a:effectLst/>
                        <a:latin typeface="Calibri"/>
                        <a:ea typeface="Calibri"/>
                        <a:cs typeface="Times New Roman"/>
                      </a:endParaRPr>
                    </a:p>
                  </a:txBody>
                  <a:tcPr marL="68591" marR="6859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All devices should be connected</a:t>
                      </a:r>
                      <a:endParaRPr lang="en-GB" sz="1000" dirty="0">
                        <a:effectLst/>
                        <a:latin typeface="Calibri"/>
                        <a:ea typeface="Calibri"/>
                        <a:cs typeface="Times New Roman"/>
                      </a:endParaRPr>
                    </a:p>
                  </a:txBody>
                  <a:tcPr marL="68591" marR="6859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 </a:t>
                      </a:r>
                      <a:endParaRPr lang="en-GB" sz="1000" dirty="0">
                        <a:effectLst/>
                        <a:latin typeface="Calibri"/>
                        <a:ea typeface="Calibri"/>
                        <a:cs typeface="Times New Roman"/>
                      </a:endParaRPr>
                    </a:p>
                  </a:txBody>
                  <a:tcPr marL="68591" marR="6859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At the beginning of each operation</a:t>
                      </a:r>
                      <a:endParaRPr lang="en-GB" sz="1000" dirty="0">
                        <a:effectLst/>
                        <a:latin typeface="Calibri"/>
                        <a:ea typeface="Calibri"/>
                        <a:cs typeface="Times New Roman"/>
                      </a:endParaRPr>
                    </a:p>
                  </a:txBody>
                  <a:tcPr marL="68591" marR="6859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Simple</a:t>
                      </a:r>
                      <a:endParaRPr lang="en-GB" sz="1000" dirty="0">
                        <a:effectLst/>
                        <a:latin typeface="Calibri"/>
                        <a:ea typeface="Calibri"/>
                        <a:cs typeface="Times New Roman"/>
                      </a:endParaRPr>
                    </a:p>
                  </a:txBody>
                  <a:tcPr marL="68591" marR="6859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 </a:t>
                      </a:r>
                      <a:endParaRPr lang="en-GB" sz="1000" dirty="0">
                        <a:effectLst/>
                        <a:latin typeface="Calibri"/>
                        <a:ea typeface="Calibri"/>
                        <a:cs typeface="Times New Roman"/>
                      </a:endParaRPr>
                    </a:p>
                  </a:txBody>
                  <a:tcPr marL="68591" marR="6859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bl>
          </a:graphicData>
        </a:graphic>
      </p:graphicFrame>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64705"/>
            <a:ext cx="376158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908720"/>
            <a:ext cx="2808312" cy="482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16961" y="1777463"/>
            <a:ext cx="1856086" cy="369332"/>
          </a:xfrm>
          <a:prstGeom prst="rect">
            <a:avLst/>
          </a:prstGeom>
          <a:noFill/>
        </p:spPr>
        <p:txBody>
          <a:bodyPr wrap="none" rtlCol="0">
            <a:spAutoFit/>
          </a:bodyPr>
          <a:lstStyle/>
          <a:p>
            <a:r>
              <a:rPr lang="en-US" sz="1800" dirty="0" smtClean="0">
                <a:latin typeface="Calibri" panose="020F0502020204030204" pitchFamily="34" charset="0"/>
              </a:rPr>
              <a:t>Level 2 Procedure</a:t>
            </a:r>
            <a:endParaRPr lang="en-GB" sz="1800" dirty="0">
              <a:latin typeface="Calibri" panose="020F0502020204030204" pitchFamily="34" charset="0"/>
            </a:endParaRPr>
          </a:p>
        </p:txBody>
      </p:sp>
      <p:cxnSp>
        <p:nvCxnSpPr>
          <p:cNvPr id="7" name="Straight Arrow Connector 6"/>
          <p:cNvCxnSpPr/>
          <p:nvPr/>
        </p:nvCxnSpPr>
        <p:spPr bwMode="auto">
          <a:xfrm flipH="1">
            <a:off x="548136" y="2204864"/>
            <a:ext cx="1359568" cy="1944216"/>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6" name="TextBox 15"/>
          <p:cNvSpPr txBox="1"/>
          <p:nvPr/>
        </p:nvSpPr>
        <p:spPr>
          <a:xfrm>
            <a:off x="979661" y="3789041"/>
            <a:ext cx="1257652" cy="369332"/>
          </a:xfrm>
          <a:prstGeom prst="rect">
            <a:avLst/>
          </a:prstGeom>
          <a:noFill/>
        </p:spPr>
        <p:txBody>
          <a:bodyPr wrap="none" rtlCol="0">
            <a:spAutoFit/>
          </a:bodyPr>
          <a:lstStyle/>
          <a:p>
            <a:r>
              <a:rPr lang="en-US" sz="1800" dirty="0" smtClean="0">
                <a:latin typeface="Calibri" panose="020F0502020204030204" pitchFamily="34" charset="0"/>
              </a:rPr>
              <a:t>Description</a:t>
            </a:r>
            <a:endParaRPr lang="en-GB" sz="1800" dirty="0">
              <a:latin typeface="Calibri" panose="020F0502020204030204" pitchFamily="34" charset="0"/>
            </a:endParaRPr>
          </a:p>
        </p:txBody>
      </p:sp>
      <p:cxnSp>
        <p:nvCxnSpPr>
          <p:cNvPr id="17" name="Straight Arrow Connector 16"/>
          <p:cNvCxnSpPr/>
          <p:nvPr/>
        </p:nvCxnSpPr>
        <p:spPr bwMode="auto">
          <a:xfrm>
            <a:off x="1920991" y="2199928"/>
            <a:ext cx="4091169" cy="0"/>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74722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Functional Analysis (L1 + L2)</a:t>
            </a:r>
            <a:endParaRPr lang="en-US" kern="1200" dirty="0">
              <a:solidFill>
                <a:schemeClr val="tx1"/>
              </a:solidFill>
              <a:ea typeface="+mn-ea"/>
              <a:cs typeface="Arial" charset="0"/>
            </a:endParaRP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20724"/>
            <a:ext cx="5465918" cy="567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24128" y="1016800"/>
            <a:ext cx="3240360" cy="5078313"/>
          </a:xfrm>
          <a:prstGeom prst="rect">
            <a:avLst/>
          </a:prstGeom>
          <a:noFill/>
        </p:spPr>
        <p:txBody>
          <a:bodyPr wrap="square" rtlCol="0">
            <a:spAutoFit/>
          </a:bodyPr>
          <a:lstStyle/>
          <a:p>
            <a:r>
              <a:rPr lang="en-US" sz="1800" b="1" dirty="0">
                <a:latin typeface="Calibri" panose="020F0502020204030204" pitchFamily="34" charset="0"/>
              </a:rPr>
              <a:t>Important level 3 functions</a:t>
            </a:r>
          </a:p>
          <a:p>
            <a:r>
              <a:rPr lang="en-US" sz="1800" dirty="0">
                <a:latin typeface="Calibri" panose="020F0502020204030204" pitchFamily="34" charset="0"/>
              </a:rPr>
              <a:t>Determine production state</a:t>
            </a:r>
          </a:p>
          <a:p>
            <a:r>
              <a:rPr lang="en-US" sz="1800" dirty="0">
                <a:latin typeface="Calibri" panose="020F0502020204030204" pitchFamily="34" charset="0"/>
              </a:rPr>
              <a:t>Measurement quality flag </a:t>
            </a:r>
          </a:p>
          <a:p>
            <a:r>
              <a:rPr lang="en-US" sz="1800" dirty="0">
                <a:latin typeface="Calibri" panose="020F0502020204030204" pitchFamily="34" charset="0"/>
              </a:rPr>
              <a:t>Time stamping of data</a:t>
            </a:r>
          </a:p>
          <a:p>
            <a:r>
              <a:rPr lang="en-US" sz="1800" dirty="0">
                <a:latin typeface="Calibri" panose="020F0502020204030204" pitchFamily="34" charset="0"/>
              </a:rPr>
              <a:t>Data streaming to archive</a:t>
            </a:r>
          </a:p>
          <a:p>
            <a:r>
              <a:rPr lang="en-US" sz="1800" dirty="0">
                <a:latin typeface="Calibri" panose="020F0502020204030204" pitchFamily="34" charset="0"/>
              </a:rPr>
              <a:t>Real time data publishing</a:t>
            </a:r>
          </a:p>
          <a:p>
            <a:r>
              <a:rPr lang="en-US" sz="1800" dirty="0">
                <a:latin typeface="Calibri" panose="020F0502020204030204" pitchFamily="34" charset="0"/>
              </a:rPr>
              <a:t>Determine calibration coefficient</a:t>
            </a:r>
          </a:p>
          <a:p>
            <a:r>
              <a:rPr lang="en-US" sz="1800" dirty="0">
                <a:latin typeface="Calibri" panose="020F0502020204030204" pitchFamily="34" charset="0"/>
              </a:rPr>
              <a:t>Apply calibration coefficient</a:t>
            </a:r>
          </a:p>
          <a:p>
            <a:endParaRPr lang="en-US" sz="1800" dirty="0">
              <a:latin typeface="Calibri" panose="020F0502020204030204" pitchFamily="34" charset="0"/>
            </a:endParaRPr>
          </a:p>
          <a:p>
            <a:r>
              <a:rPr lang="en-US" sz="1800" b="1" dirty="0" smtClean="0">
                <a:latin typeface="Calibri" panose="020F0502020204030204" pitchFamily="34" charset="0"/>
              </a:rPr>
              <a:t>Important </a:t>
            </a:r>
            <a:r>
              <a:rPr lang="en-US" sz="1800" b="1" dirty="0">
                <a:latin typeface="Calibri" panose="020F0502020204030204" pitchFamily="34" charset="0"/>
              </a:rPr>
              <a:t>level 4 functions</a:t>
            </a:r>
          </a:p>
          <a:p>
            <a:r>
              <a:rPr lang="en-US" sz="1800" dirty="0">
                <a:latin typeface="Calibri" panose="020F0502020204030204" pitchFamily="34" charset="0"/>
              </a:rPr>
              <a:t>Determine measurement error</a:t>
            </a:r>
          </a:p>
          <a:p>
            <a:r>
              <a:rPr lang="en-US" sz="1800" dirty="0">
                <a:latin typeface="Calibri" panose="020F0502020204030204" pitchFamily="34" charset="0"/>
              </a:rPr>
              <a:t>Set DAQ clock and trigger</a:t>
            </a:r>
          </a:p>
          <a:p>
            <a:r>
              <a:rPr lang="en-US" sz="1800" dirty="0">
                <a:latin typeface="Calibri" panose="020F0502020204030204" pitchFamily="34" charset="0"/>
              </a:rPr>
              <a:t>Detect exception</a:t>
            </a:r>
          </a:p>
          <a:p>
            <a:r>
              <a:rPr lang="en-US" sz="1800" dirty="0">
                <a:latin typeface="Calibri" panose="020F0502020204030204" pitchFamily="34" charset="0"/>
              </a:rPr>
              <a:t>Handle exception</a:t>
            </a:r>
          </a:p>
          <a:p>
            <a:r>
              <a:rPr lang="en-US" sz="1800" dirty="0">
                <a:latin typeface="Calibri" panose="020F0502020204030204" pitchFamily="34" charset="0"/>
              </a:rPr>
              <a:t>Generate warning</a:t>
            </a:r>
          </a:p>
          <a:p>
            <a:r>
              <a:rPr lang="en-US" sz="1800" dirty="0">
                <a:latin typeface="Calibri" panose="020F0502020204030204" pitchFamily="34" charset="0"/>
              </a:rPr>
              <a:t>Generate alarms</a:t>
            </a:r>
          </a:p>
          <a:p>
            <a:r>
              <a:rPr lang="en-US" sz="1800" dirty="0">
                <a:latin typeface="Calibri" panose="020F0502020204030204" pitchFamily="34" charset="0"/>
              </a:rPr>
              <a:t>Detect events</a:t>
            </a:r>
          </a:p>
          <a:p>
            <a:r>
              <a:rPr lang="en-US" sz="1800" dirty="0">
                <a:latin typeface="Calibri" panose="020F0502020204030204" pitchFamily="34" charset="0"/>
              </a:rPr>
              <a:t>Evaluate conditions </a:t>
            </a:r>
            <a:r>
              <a:rPr lang="en-US" sz="1800" dirty="0" smtClean="0">
                <a:latin typeface="Calibri" panose="020F0502020204030204" pitchFamily="34" charset="0"/>
              </a:rPr>
              <a:t>flags</a:t>
            </a:r>
            <a:endParaRPr lang="en-GB" sz="1800" dirty="0">
              <a:latin typeface="Calibri" panose="020F0502020204030204" pitchFamily="34" charset="0"/>
            </a:endParaRPr>
          </a:p>
        </p:txBody>
      </p:sp>
      <p:sp>
        <p:nvSpPr>
          <p:cNvPr id="3" name="TextBox 2"/>
          <p:cNvSpPr txBox="1"/>
          <p:nvPr/>
        </p:nvSpPr>
        <p:spPr>
          <a:xfrm>
            <a:off x="2123728" y="720725"/>
            <a:ext cx="1944216" cy="369332"/>
          </a:xfrm>
          <a:prstGeom prst="rect">
            <a:avLst/>
          </a:prstGeom>
          <a:noFill/>
        </p:spPr>
        <p:txBody>
          <a:bodyPr wrap="square" rtlCol="0">
            <a:spAutoFit/>
          </a:bodyPr>
          <a:lstStyle/>
          <a:p>
            <a:r>
              <a:rPr lang="en-US" sz="1800" b="1" dirty="0" smtClean="0">
                <a:latin typeface="Calibri" panose="020F0502020204030204" pitchFamily="34" charset="0"/>
              </a:rPr>
              <a:t>L1 + L2 functions</a:t>
            </a:r>
            <a:endParaRPr lang="en-GB" sz="1800" b="1" dirty="0">
              <a:latin typeface="Calibri" panose="020F0502020204030204" pitchFamily="34" charset="0"/>
            </a:endParaRPr>
          </a:p>
        </p:txBody>
      </p:sp>
    </p:spTree>
    <p:extLst>
      <p:ext uri="{BB962C8B-B14F-4D97-AF65-F5344CB8AC3E}">
        <p14:creationId xmlns:p14="http://schemas.microsoft.com/office/powerpoint/2010/main" val="830230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Functional Analysis (L1 + L2</a:t>
            </a:r>
            <a:endParaRPr lang="en-US" kern="1200" dirty="0">
              <a:solidFill>
                <a:schemeClr val="tx1"/>
              </a:solidFill>
              <a:ea typeface="+mn-ea"/>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2448272" cy="241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2976070366"/>
              </p:ext>
            </p:extLst>
          </p:nvPr>
        </p:nvGraphicFramePr>
        <p:xfrm>
          <a:off x="179512" y="3140969"/>
          <a:ext cx="4349166" cy="3187974"/>
        </p:xfrm>
        <a:graphic>
          <a:graphicData uri="http://schemas.openxmlformats.org/drawingml/2006/table">
            <a:tbl>
              <a:tblPr>
                <a:tableStyleId>{5940675A-B579-460E-94D1-54222C63F5DA}</a:tableStyleId>
              </a:tblPr>
              <a:tblGrid>
                <a:gridCol w="432048"/>
                <a:gridCol w="216024"/>
                <a:gridCol w="360040"/>
                <a:gridCol w="3341054"/>
              </a:tblGrid>
              <a:tr h="241585">
                <a:tc>
                  <a:txBody>
                    <a:bodyPr/>
                    <a:lstStyle/>
                    <a:p>
                      <a:pPr>
                        <a:lnSpc>
                          <a:spcPct val="115000"/>
                        </a:lnSpc>
                        <a:spcAft>
                          <a:spcPts val="1000"/>
                        </a:spcAft>
                      </a:pPr>
                      <a:r>
                        <a:rPr lang="en-GB" sz="700" b="1" dirty="0">
                          <a:effectLst/>
                          <a:latin typeface="Calibri" panose="020F0502020204030204" pitchFamily="34" charset="0"/>
                        </a:rPr>
                        <a:t>Function Name</a:t>
                      </a:r>
                      <a:endParaRPr lang="en-GB" sz="700" b="1" dirty="0">
                        <a:effectLst/>
                        <a:latin typeface="Calibri" panose="020F0502020204030204" pitchFamily="34" charset="0"/>
                        <a:ea typeface="Calibri"/>
                        <a:cs typeface="Times New Roman"/>
                      </a:endParaRPr>
                    </a:p>
                  </a:txBody>
                  <a:tcPr marL="23771" marR="23771" marT="0" marB="0">
                    <a:solidFill>
                      <a:schemeClr val="bg2"/>
                    </a:solidFill>
                  </a:tcPr>
                </a:tc>
                <a:tc>
                  <a:txBody>
                    <a:bodyPr/>
                    <a:lstStyle/>
                    <a:p>
                      <a:pPr>
                        <a:lnSpc>
                          <a:spcPct val="115000"/>
                        </a:lnSpc>
                        <a:spcAft>
                          <a:spcPts val="1000"/>
                        </a:spcAft>
                      </a:pPr>
                      <a:r>
                        <a:rPr lang="en-GB" sz="700" b="1" dirty="0">
                          <a:effectLst/>
                          <a:latin typeface="Calibri" panose="020F0502020204030204" pitchFamily="34" charset="0"/>
                        </a:rPr>
                        <a:t>FBS ID</a:t>
                      </a:r>
                      <a:endParaRPr lang="en-GB" sz="700" b="1" dirty="0">
                        <a:effectLst/>
                        <a:latin typeface="Calibri" panose="020F0502020204030204" pitchFamily="34" charset="0"/>
                        <a:ea typeface="Calibri"/>
                        <a:cs typeface="Times New Roman"/>
                      </a:endParaRPr>
                    </a:p>
                  </a:txBody>
                  <a:tcPr marL="23771" marR="23771" marT="0" marB="0">
                    <a:solidFill>
                      <a:schemeClr val="bg2"/>
                    </a:solidFill>
                  </a:tcPr>
                </a:tc>
                <a:tc>
                  <a:txBody>
                    <a:bodyPr/>
                    <a:lstStyle/>
                    <a:p>
                      <a:pPr>
                        <a:lnSpc>
                          <a:spcPct val="115000"/>
                        </a:lnSpc>
                        <a:spcAft>
                          <a:spcPts val="1000"/>
                        </a:spcAft>
                      </a:pPr>
                      <a:r>
                        <a:rPr lang="en-GB" sz="700" b="1" dirty="0">
                          <a:effectLst/>
                          <a:latin typeface="Calibri" panose="020F0502020204030204" pitchFamily="34" charset="0"/>
                        </a:rPr>
                        <a:t>Function Code</a:t>
                      </a:r>
                      <a:endParaRPr lang="en-GB" sz="700" b="1" dirty="0">
                        <a:effectLst/>
                        <a:latin typeface="Calibri" panose="020F0502020204030204" pitchFamily="34" charset="0"/>
                        <a:ea typeface="Calibri"/>
                        <a:cs typeface="Times New Roman"/>
                      </a:endParaRPr>
                    </a:p>
                  </a:txBody>
                  <a:tcPr marL="23771" marR="23771" marT="0" marB="0">
                    <a:solidFill>
                      <a:schemeClr val="bg2"/>
                    </a:solidFill>
                  </a:tcPr>
                </a:tc>
                <a:tc>
                  <a:txBody>
                    <a:bodyPr/>
                    <a:lstStyle/>
                    <a:p>
                      <a:pPr>
                        <a:lnSpc>
                          <a:spcPct val="115000"/>
                        </a:lnSpc>
                        <a:spcAft>
                          <a:spcPts val="1000"/>
                        </a:spcAft>
                      </a:pPr>
                      <a:r>
                        <a:rPr lang="en-GB" sz="700" b="1" dirty="0">
                          <a:effectLst/>
                          <a:latin typeface="Calibri" panose="020F0502020204030204" pitchFamily="34" charset="0"/>
                        </a:rPr>
                        <a:t>Description</a:t>
                      </a:r>
                      <a:endParaRPr lang="en-GB" sz="700" b="1" dirty="0">
                        <a:effectLst/>
                        <a:latin typeface="Calibri" panose="020F0502020204030204" pitchFamily="34" charset="0"/>
                        <a:ea typeface="Calibri"/>
                        <a:cs typeface="Times New Roman"/>
                      </a:endParaRPr>
                    </a:p>
                  </a:txBody>
                  <a:tcPr marL="23771" marR="23771" marT="0" marB="0">
                    <a:solidFill>
                      <a:schemeClr val="bg2"/>
                    </a:solidFill>
                  </a:tcPr>
                </a:tc>
              </a:tr>
              <a:tr h="286653">
                <a:tc>
                  <a:txBody>
                    <a:bodyPr/>
                    <a:lstStyle/>
                    <a:p>
                      <a:pPr>
                        <a:lnSpc>
                          <a:spcPct val="115000"/>
                        </a:lnSpc>
                        <a:spcAft>
                          <a:spcPts val="1000"/>
                        </a:spcAft>
                      </a:pPr>
                      <a:r>
                        <a:rPr lang="en-GB" sz="700" dirty="0">
                          <a:effectLst/>
                          <a:latin typeface="Calibri" panose="020F0502020204030204" pitchFamily="34" charset="0"/>
                        </a:rPr>
                        <a:t> Global </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dirty="0">
                          <a:effectLst/>
                          <a:latin typeface="Calibri" panose="020F0502020204030204" pitchFamily="34" charset="0"/>
                        </a:rPr>
                        <a:t>01</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dirty="0">
                          <a:effectLst/>
                          <a:latin typeface="Calibri" panose="020F0502020204030204" pitchFamily="34" charset="0"/>
                        </a:rPr>
                        <a:t>GI</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dirty="0">
                          <a:effectLst/>
                          <a:latin typeface="Calibri" panose="020F0502020204030204" pitchFamily="34" charset="0"/>
                        </a:rPr>
                        <a:t>Global Function - this function provide functional interface across the plant system. .I &amp; C data will be exchange with other plant system.  All data will be exchange through CODAC</a:t>
                      </a:r>
                      <a:r>
                        <a:rPr lang="en-GB" sz="700" dirty="0" smtClean="0">
                          <a:effectLst/>
                          <a:latin typeface="Calibri" panose="020F0502020204030204" pitchFamily="34" charset="0"/>
                        </a:rPr>
                        <a:t>.</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r>
              <a:tr h="286653">
                <a:tc>
                  <a:txBody>
                    <a:bodyPr/>
                    <a:lstStyle/>
                    <a:p>
                      <a:pPr>
                        <a:lnSpc>
                          <a:spcPct val="115000"/>
                        </a:lnSpc>
                        <a:spcAft>
                          <a:spcPts val="1000"/>
                        </a:spcAft>
                      </a:pPr>
                      <a:r>
                        <a:rPr lang="en-GB" sz="700">
                          <a:effectLst/>
                          <a:latin typeface="Calibri" panose="020F0502020204030204" pitchFamily="34" charset="0"/>
                        </a:rPr>
                        <a:t> Signal Conditioning </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dirty="0">
                          <a:effectLst/>
                          <a:latin typeface="Calibri" panose="020F0502020204030204" pitchFamily="34" charset="0"/>
                        </a:rPr>
                        <a:t>02</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dirty="0">
                          <a:effectLst/>
                          <a:latin typeface="Calibri" panose="020F0502020204030204" pitchFamily="34" charset="0"/>
                        </a:rPr>
                        <a:t>SC</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dirty="0">
                          <a:effectLst/>
                          <a:latin typeface="Calibri" panose="020F0502020204030204" pitchFamily="34" charset="0"/>
                        </a:rPr>
                        <a:t>Signal Conditioning Function - This function will describe signal conditioning within plant I&amp;C.  those signal condition level 2 function have I&amp;C interface need to mention under Level 1 function.</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r>
              <a:tr h="286653">
                <a:tc>
                  <a:txBody>
                    <a:bodyPr/>
                    <a:lstStyle/>
                    <a:p>
                      <a:pPr>
                        <a:lnSpc>
                          <a:spcPct val="115000"/>
                        </a:lnSpc>
                        <a:spcAft>
                          <a:spcPts val="1000"/>
                        </a:spcAft>
                      </a:pPr>
                      <a:r>
                        <a:rPr lang="en-GB" sz="700">
                          <a:effectLst/>
                          <a:latin typeface="Calibri" panose="020F0502020204030204" pitchFamily="34" charset="0"/>
                        </a:rPr>
                        <a:t> Data Acquisition </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a:effectLst/>
                          <a:latin typeface="Calibri" panose="020F0502020204030204" pitchFamily="34" charset="0"/>
                        </a:rPr>
                        <a:t>03</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dirty="0">
                          <a:effectLst/>
                          <a:latin typeface="Calibri" panose="020F0502020204030204" pitchFamily="34" charset="0"/>
                        </a:rPr>
                        <a:t>DQ</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dirty="0">
                          <a:effectLst/>
                          <a:latin typeface="Calibri" panose="020F0502020204030204" pitchFamily="34" charset="0"/>
                        </a:rPr>
                        <a:t>Data Acquisition – This function describe data acquisition functions like acquire raw data, configure timing for data acquisition, control etc. of plant I&amp;C.</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r>
              <a:tr h="384297">
                <a:tc>
                  <a:txBody>
                    <a:bodyPr/>
                    <a:lstStyle/>
                    <a:p>
                      <a:pPr>
                        <a:lnSpc>
                          <a:spcPct val="115000"/>
                        </a:lnSpc>
                        <a:spcAft>
                          <a:spcPts val="1000"/>
                        </a:spcAft>
                      </a:pPr>
                      <a:r>
                        <a:rPr lang="en-GB" sz="700">
                          <a:effectLst/>
                          <a:latin typeface="Calibri" panose="020F0502020204030204" pitchFamily="34" charset="0"/>
                        </a:rPr>
                        <a:t> Data Processing </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a:effectLst/>
                          <a:latin typeface="Calibri" panose="020F0502020204030204" pitchFamily="34" charset="0"/>
                        </a:rPr>
                        <a:t>04</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a:effectLst/>
                          <a:latin typeface="Calibri" panose="020F0502020204030204" pitchFamily="34" charset="0"/>
                        </a:rPr>
                        <a:t>DP</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dirty="0">
                          <a:effectLst/>
                          <a:latin typeface="Calibri" panose="020F0502020204030204" pitchFamily="34" charset="0"/>
                        </a:rPr>
                        <a:t>Data Processing – Data processing function converts acquired data into measurement (Engineering) data. Data processing function is also used to do analysis on process data, calculate measurement error, Alarm and sometimes control.</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r>
              <a:tr h="384297">
                <a:tc>
                  <a:txBody>
                    <a:bodyPr/>
                    <a:lstStyle/>
                    <a:p>
                      <a:pPr>
                        <a:lnSpc>
                          <a:spcPct val="115000"/>
                        </a:lnSpc>
                        <a:spcAft>
                          <a:spcPts val="1000"/>
                        </a:spcAft>
                      </a:pPr>
                      <a:r>
                        <a:rPr lang="en-GB" sz="700">
                          <a:effectLst/>
                          <a:latin typeface="Calibri" panose="020F0502020204030204" pitchFamily="34" charset="0"/>
                        </a:rPr>
                        <a:t> System Management </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a:effectLst/>
                          <a:latin typeface="Calibri" panose="020F0502020204030204" pitchFamily="34" charset="0"/>
                        </a:rPr>
                        <a:t>05</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a:effectLst/>
                          <a:latin typeface="Calibri" panose="020F0502020204030204" pitchFamily="34" charset="0"/>
                        </a:rPr>
                        <a:t>SM</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dirty="0">
                          <a:effectLst/>
                          <a:latin typeface="Calibri" panose="020F0502020204030204" pitchFamily="34" charset="0"/>
                        </a:rPr>
                        <a:t>System Management –  This function is used to define system management of plant I&amp;C component (Hardware and Software) like cubicle, PSH, PCF, Slow controller, Health management and monitoring etc.</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r>
              <a:tr h="286653">
                <a:tc>
                  <a:txBody>
                    <a:bodyPr/>
                    <a:lstStyle/>
                    <a:p>
                      <a:pPr>
                        <a:lnSpc>
                          <a:spcPct val="115000"/>
                        </a:lnSpc>
                        <a:spcAft>
                          <a:spcPts val="1000"/>
                        </a:spcAft>
                      </a:pPr>
                      <a:r>
                        <a:rPr lang="en-GB" sz="700">
                          <a:effectLst/>
                          <a:latin typeface="Calibri" panose="020F0502020204030204" pitchFamily="34" charset="0"/>
                        </a:rPr>
                        <a:t> Operation </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a:effectLst/>
                          <a:latin typeface="Calibri" panose="020F0502020204030204" pitchFamily="34" charset="0"/>
                        </a:rPr>
                        <a:t>06</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a:effectLst/>
                          <a:latin typeface="Calibri" panose="020F0502020204030204" pitchFamily="34" charset="0"/>
                        </a:rPr>
                        <a:t>OP</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dirty="0">
                          <a:effectLst/>
                          <a:latin typeface="Calibri" panose="020F0502020204030204" pitchFamily="34" charset="0"/>
                        </a:rPr>
                        <a:t>Operation – This function describe the functions required for operation like Plant Automation, Configuration, Plant Function Diagnostics etc.</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r>
              <a:tr h="189009">
                <a:tc>
                  <a:txBody>
                    <a:bodyPr/>
                    <a:lstStyle/>
                    <a:p>
                      <a:pPr>
                        <a:lnSpc>
                          <a:spcPct val="115000"/>
                        </a:lnSpc>
                        <a:spcAft>
                          <a:spcPts val="1000"/>
                        </a:spcAft>
                      </a:pPr>
                      <a:r>
                        <a:rPr lang="en-GB" sz="700">
                          <a:effectLst/>
                          <a:latin typeface="Calibri" panose="020F0502020204030204" pitchFamily="34" charset="0"/>
                        </a:rPr>
                        <a:t> Machine Protection </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a:effectLst/>
                          <a:latin typeface="Calibri" panose="020F0502020204030204" pitchFamily="34" charset="0"/>
                        </a:rPr>
                        <a:t>07</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a:effectLst/>
                          <a:latin typeface="Calibri" panose="020F0502020204030204" pitchFamily="34" charset="0"/>
                        </a:rPr>
                        <a:t>MP</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dirty="0">
                          <a:effectLst/>
                          <a:latin typeface="Calibri" panose="020F0502020204030204" pitchFamily="34" charset="0"/>
                        </a:rPr>
                        <a:t>This function will take the measures for protection of the plant system.  </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r>
              <a:tr h="189009">
                <a:tc>
                  <a:txBody>
                    <a:bodyPr/>
                    <a:lstStyle/>
                    <a:p>
                      <a:pPr>
                        <a:lnSpc>
                          <a:spcPct val="115000"/>
                        </a:lnSpc>
                        <a:spcAft>
                          <a:spcPts val="1000"/>
                        </a:spcAft>
                      </a:pPr>
                      <a:r>
                        <a:rPr lang="en-GB" sz="700" dirty="0">
                          <a:effectLst/>
                          <a:latin typeface="Calibri" panose="020F0502020204030204" pitchFamily="34" charset="0"/>
                        </a:rPr>
                        <a:t> </a:t>
                      </a:r>
                      <a:r>
                        <a:rPr lang="en-GB" sz="700" dirty="0" err="1" smtClean="0">
                          <a:effectLst/>
                          <a:latin typeface="Calibri" panose="020F0502020204030204" pitchFamily="34" charset="0"/>
                        </a:rPr>
                        <a:t>Occu</a:t>
                      </a:r>
                      <a:r>
                        <a:rPr lang="en-GB" sz="700" dirty="0" smtClean="0">
                          <a:effectLst/>
                          <a:latin typeface="Calibri" panose="020F0502020204030204" pitchFamily="34" charset="0"/>
                        </a:rPr>
                        <a:t> </a:t>
                      </a:r>
                      <a:r>
                        <a:rPr lang="en-GB" sz="700" dirty="0">
                          <a:effectLst/>
                          <a:latin typeface="Calibri" panose="020F0502020204030204" pitchFamily="34" charset="0"/>
                        </a:rPr>
                        <a:t>Safety </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a:effectLst/>
                          <a:latin typeface="Calibri" panose="020F0502020204030204" pitchFamily="34" charset="0"/>
                        </a:rPr>
                        <a:t>08</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a:effectLst/>
                          <a:latin typeface="Calibri" panose="020F0502020204030204" pitchFamily="34" charset="0"/>
                        </a:rPr>
                        <a:t>OS</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dirty="0">
                          <a:effectLst/>
                          <a:latin typeface="Calibri" panose="020F0502020204030204" pitchFamily="34" charset="0"/>
                        </a:rPr>
                        <a:t>Occupational Safety - This function is not applicable for this Plant I&amp;C</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r>
              <a:tr h="266274">
                <a:tc>
                  <a:txBody>
                    <a:bodyPr/>
                    <a:lstStyle/>
                    <a:p>
                      <a:pPr>
                        <a:lnSpc>
                          <a:spcPct val="115000"/>
                        </a:lnSpc>
                        <a:spcAft>
                          <a:spcPts val="1000"/>
                        </a:spcAft>
                      </a:pPr>
                      <a:r>
                        <a:rPr lang="en-GB" sz="700" dirty="0">
                          <a:effectLst/>
                          <a:latin typeface="Calibri" panose="020F0502020204030204" pitchFamily="34" charset="0"/>
                        </a:rPr>
                        <a:t> </a:t>
                      </a:r>
                      <a:r>
                        <a:rPr lang="en-GB" sz="700" dirty="0" smtClean="0">
                          <a:effectLst/>
                          <a:latin typeface="Calibri" panose="020F0502020204030204" pitchFamily="34" charset="0"/>
                        </a:rPr>
                        <a:t>COTS</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a:effectLst/>
                          <a:latin typeface="Calibri" panose="020F0502020204030204" pitchFamily="34" charset="0"/>
                        </a:rPr>
                        <a:t>09</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a:effectLst/>
                          <a:latin typeface="Calibri" panose="020F0502020204030204" pitchFamily="34" charset="0"/>
                        </a:rPr>
                        <a:t>CM</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dirty="0">
                          <a:effectLst/>
                          <a:latin typeface="Calibri" panose="020F0502020204030204" pitchFamily="34" charset="0"/>
                        </a:rPr>
                        <a:t>Commercial measurement and control (COTS devices) - his function is not applicable for this Plant I&amp;C</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r>
              <a:tr h="189009">
                <a:tc>
                  <a:txBody>
                    <a:bodyPr/>
                    <a:lstStyle/>
                    <a:p>
                      <a:pPr>
                        <a:lnSpc>
                          <a:spcPct val="115000"/>
                        </a:lnSpc>
                        <a:spcAft>
                          <a:spcPts val="1000"/>
                        </a:spcAft>
                      </a:pPr>
                      <a:r>
                        <a:rPr lang="en-GB" sz="700">
                          <a:effectLst/>
                          <a:latin typeface="Calibri" panose="020F0502020204030204" pitchFamily="34" charset="0"/>
                        </a:rPr>
                        <a:t> Interface </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a:effectLst/>
                          <a:latin typeface="Calibri" panose="020F0502020204030204" pitchFamily="34" charset="0"/>
                        </a:rPr>
                        <a:t>10</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a:effectLst/>
                          <a:latin typeface="Calibri" panose="020F0502020204030204" pitchFamily="34" charset="0"/>
                        </a:rPr>
                        <a:t>IF</a:t>
                      </a:r>
                      <a:endParaRPr lang="en-GB" sz="700">
                        <a:effectLst/>
                        <a:latin typeface="Calibri" panose="020F0502020204030204" pitchFamily="34" charset="0"/>
                        <a:ea typeface="Calibri"/>
                        <a:cs typeface="Times New Roman"/>
                      </a:endParaRPr>
                    </a:p>
                  </a:txBody>
                  <a:tcPr marL="23771" marR="23771" marT="0" marB="0">
                    <a:solidFill>
                      <a:srgbClr val="CCECFF"/>
                    </a:solidFill>
                  </a:tcPr>
                </a:tc>
                <a:tc>
                  <a:txBody>
                    <a:bodyPr/>
                    <a:lstStyle/>
                    <a:p>
                      <a:pPr>
                        <a:lnSpc>
                          <a:spcPct val="115000"/>
                        </a:lnSpc>
                        <a:spcAft>
                          <a:spcPts val="1000"/>
                        </a:spcAft>
                      </a:pPr>
                      <a:r>
                        <a:rPr lang="en-GB" sz="700" dirty="0">
                          <a:effectLst/>
                          <a:latin typeface="Calibri" panose="020F0502020204030204" pitchFamily="34" charset="0"/>
                        </a:rPr>
                        <a:t>Interface –  This function will be used to describe plant I&amp;C interface like  PON, TCN, </a:t>
                      </a:r>
                      <a:r>
                        <a:rPr lang="en-GB" sz="700" dirty="0" smtClean="0">
                          <a:effectLst/>
                          <a:latin typeface="Calibri" panose="020F0502020204030204" pitchFamily="34" charset="0"/>
                        </a:rPr>
                        <a:t>SDN</a:t>
                      </a:r>
                      <a:endParaRPr lang="en-GB" sz="700" dirty="0">
                        <a:effectLst/>
                        <a:latin typeface="Calibri" panose="020F0502020204030204" pitchFamily="34" charset="0"/>
                        <a:ea typeface="Calibri"/>
                        <a:cs typeface="Times New Roman"/>
                      </a:endParaRPr>
                    </a:p>
                  </a:txBody>
                  <a:tcPr marL="23771" marR="23771" marT="0" marB="0">
                    <a:solidFill>
                      <a:srgbClr val="CCECFF"/>
                    </a:solidFill>
                  </a:tcPr>
                </a:tc>
              </a:tr>
            </a:tbl>
          </a:graphicData>
        </a:graphic>
      </p:graphicFrame>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848969"/>
            <a:ext cx="200025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855184020"/>
              </p:ext>
            </p:extLst>
          </p:nvPr>
        </p:nvGraphicFramePr>
        <p:xfrm>
          <a:off x="4644008" y="3189418"/>
          <a:ext cx="4392488" cy="3056096"/>
        </p:xfrm>
        <a:graphic>
          <a:graphicData uri="http://schemas.openxmlformats.org/drawingml/2006/table">
            <a:tbl>
              <a:tblPr>
                <a:tableStyleId>{5940675A-B579-460E-94D1-54222C63F5DA}</a:tableStyleId>
              </a:tblPr>
              <a:tblGrid>
                <a:gridCol w="864096"/>
                <a:gridCol w="432048"/>
                <a:gridCol w="801715"/>
                <a:gridCol w="2294629"/>
              </a:tblGrid>
              <a:tr h="256896">
                <a:tc>
                  <a:txBody>
                    <a:bodyPr/>
                    <a:lstStyle/>
                    <a:p>
                      <a:pPr>
                        <a:lnSpc>
                          <a:spcPct val="115000"/>
                        </a:lnSpc>
                        <a:spcAft>
                          <a:spcPts val="1000"/>
                        </a:spcAft>
                      </a:pPr>
                      <a:r>
                        <a:rPr lang="en-GB" sz="800" b="1" dirty="0">
                          <a:effectLst/>
                          <a:latin typeface="Calibri" panose="020F0502020204030204" pitchFamily="34" charset="0"/>
                        </a:rPr>
                        <a:t>Function Name</a:t>
                      </a:r>
                      <a:endParaRPr lang="en-GB" sz="800" b="1" dirty="0">
                        <a:effectLst/>
                        <a:latin typeface="Calibri" panose="020F0502020204030204" pitchFamily="34" charset="0"/>
                        <a:ea typeface="Calibri"/>
                        <a:cs typeface="Times New Roman"/>
                      </a:endParaRPr>
                    </a:p>
                  </a:txBody>
                  <a:tcPr marL="40660" marR="40660" marT="0" marB="0">
                    <a:solidFill>
                      <a:schemeClr val="bg2"/>
                    </a:solidFill>
                  </a:tcPr>
                </a:tc>
                <a:tc>
                  <a:txBody>
                    <a:bodyPr/>
                    <a:lstStyle/>
                    <a:p>
                      <a:pPr>
                        <a:lnSpc>
                          <a:spcPct val="115000"/>
                        </a:lnSpc>
                        <a:spcAft>
                          <a:spcPts val="1000"/>
                        </a:spcAft>
                      </a:pPr>
                      <a:r>
                        <a:rPr lang="en-GB" sz="800" b="1" dirty="0">
                          <a:effectLst/>
                          <a:latin typeface="Calibri" panose="020F0502020204030204" pitchFamily="34" charset="0"/>
                        </a:rPr>
                        <a:t>FBS ID</a:t>
                      </a:r>
                      <a:endParaRPr lang="en-GB" sz="800" b="1" dirty="0">
                        <a:effectLst/>
                        <a:latin typeface="Calibri" panose="020F0502020204030204" pitchFamily="34" charset="0"/>
                        <a:ea typeface="Calibri"/>
                        <a:cs typeface="Times New Roman"/>
                      </a:endParaRPr>
                    </a:p>
                  </a:txBody>
                  <a:tcPr marL="40660" marR="40660" marT="0" marB="0">
                    <a:solidFill>
                      <a:schemeClr val="bg2"/>
                    </a:solidFill>
                  </a:tcPr>
                </a:tc>
                <a:tc>
                  <a:txBody>
                    <a:bodyPr/>
                    <a:lstStyle/>
                    <a:p>
                      <a:pPr>
                        <a:lnSpc>
                          <a:spcPct val="115000"/>
                        </a:lnSpc>
                        <a:spcAft>
                          <a:spcPts val="1000"/>
                        </a:spcAft>
                      </a:pPr>
                      <a:r>
                        <a:rPr lang="en-GB" sz="800" b="1" dirty="0">
                          <a:effectLst/>
                          <a:latin typeface="Calibri" panose="020F0502020204030204" pitchFamily="34" charset="0"/>
                        </a:rPr>
                        <a:t>Function Code</a:t>
                      </a:r>
                      <a:endParaRPr lang="en-GB" sz="800" b="1" dirty="0">
                        <a:effectLst/>
                        <a:latin typeface="Calibri" panose="020F0502020204030204" pitchFamily="34" charset="0"/>
                        <a:ea typeface="Calibri"/>
                        <a:cs typeface="Times New Roman"/>
                      </a:endParaRPr>
                    </a:p>
                  </a:txBody>
                  <a:tcPr marL="40660" marR="40660" marT="0" marB="0">
                    <a:solidFill>
                      <a:schemeClr val="bg2"/>
                    </a:solidFill>
                  </a:tcPr>
                </a:tc>
                <a:tc>
                  <a:txBody>
                    <a:bodyPr/>
                    <a:lstStyle/>
                    <a:p>
                      <a:pPr>
                        <a:lnSpc>
                          <a:spcPct val="115000"/>
                        </a:lnSpc>
                        <a:spcAft>
                          <a:spcPts val="1000"/>
                        </a:spcAft>
                      </a:pPr>
                      <a:r>
                        <a:rPr lang="en-GB" sz="800" b="1" dirty="0">
                          <a:effectLst/>
                          <a:latin typeface="Calibri" panose="020F0502020204030204" pitchFamily="34" charset="0"/>
                        </a:rPr>
                        <a:t>Description</a:t>
                      </a:r>
                      <a:endParaRPr lang="en-GB" sz="800" b="1" dirty="0">
                        <a:effectLst/>
                        <a:latin typeface="Calibri" panose="020F0502020204030204" pitchFamily="34" charset="0"/>
                        <a:ea typeface="Calibri"/>
                        <a:cs typeface="Times New Roman"/>
                      </a:endParaRPr>
                    </a:p>
                  </a:txBody>
                  <a:tcPr marL="40660" marR="40660" marT="0" marB="0">
                    <a:solidFill>
                      <a:schemeClr val="bg2"/>
                    </a:solidFill>
                  </a:tcPr>
                </a:tc>
              </a:tr>
              <a:tr h="669291">
                <a:tc>
                  <a:txBody>
                    <a:bodyPr/>
                    <a:lstStyle/>
                    <a:p>
                      <a:pPr>
                        <a:lnSpc>
                          <a:spcPct val="115000"/>
                        </a:lnSpc>
                        <a:spcAft>
                          <a:spcPts val="1000"/>
                        </a:spcAft>
                      </a:pPr>
                      <a:r>
                        <a:rPr lang="en-GB" sz="800" dirty="0">
                          <a:effectLst/>
                          <a:latin typeface="Calibri" panose="020F0502020204030204" pitchFamily="34" charset="0"/>
                        </a:rPr>
                        <a:t> Measurement </a:t>
                      </a:r>
                      <a:endParaRPr lang="en-GB" sz="800" dirty="0">
                        <a:effectLst/>
                        <a:latin typeface="Calibri" panose="020F0502020204030204" pitchFamily="34" charset="0"/>
                        <a:ea typeface="Calibri"/>
                        <a:cs typeface="Times New Roman"/>
                      </a:endParaRPr>
                    </a:p>
                  </a:txBody>
                  <a:tcPr marL="40660" marR="40660" marT="0" marB="0">
                    <a:solidFill>
                      <a:srgbClr val="CCECFF"/>
                    </a:solidFill>
                  </a:tcPr>
                </a:tc>
                <a:tc>
                  <a:txBody>
                    <a:bodyPr/>
                    <a:lstStyle/>
                    <a:p>
                      <a:pPr>
                        <a:lnSpc>
                          <a:spcPct val="115000"/>
                        </a:lnSpc>
                        <a:spcAft>
                          <a:spcPts val="1000"/>
                        </a:spcAft>
                      </a:pPr>
                      <a:r>
                        <a:rPr lang="en-GB" sz="800" dirty="0">
                          <a:effectLst/>
                          <a:latin typeface="Calibri" panose="020F0502020204030204" pitchFamily="34" charset="0"/>
                        </a:rPr>
                        <a:t>0401</a:t>
                      </a:r>
                      <a:endParaRPr lang="en-GB" sz="800" dirty="0">
                        <a:effectLst/>
                        <a:latin typeface="Calibri" panose="020F0502020204030204" pitchFamily="34" charset="0"/>
                        <a:ea typeface="Calibri"/>
                        <a:cs typeface="Times New Roman"/>
                      </a:endParaRPr>
                    </a:p>
                  </a:txBody>
                  <a:tcPr marL="40660" marR="40660" marT="0" marB="0">
                    <a:solidFill>
                      <a:srgbClr val="CCECFF"/>
                    </a:solidFill>
                  </a:tcPr>
                </a:tc>
                <a:tc>
                  <a:txBody>
                    <a:bodyPr/>
                    <a:lstStyle/>
                    <a:p>
                      <a:pPr>
                        <a:lnSpc>
                          <a:spcPct val="115000"/>
                        </a:lnSpc>
                        <a:spcAft>
                          <a:spcPts val="1000"/>
                        </a:spcAft>
                      </a:pPr>
                      <a:r>
                        <a:rPr lang="en-GB" sz="800" dirty="0">
                          <a:effectLst/>
                          <a:latin typeface="Calibri" panose="020F0502020204030204" pitchFamily="34" charset="0"/>
                        </a:rPr>
                        <a:t>ME</a:t>
                      </a:r>
                      <a:endParaRPr lang="en-GB" sz="800" dirty="0">
                        <a:effectLst/>
                        <a:latin typeface="Calibri" panose="020F0502020204030204" pitchFamily="34" charset="0"/>
                        <a:ea typeface="Calibri"/>
                        <a:cs typeface="Times New Roman"/>
                      </a:endParaRPr>
                    </a:p>
                  </a:txBody>
                  <a:tcPr marL="40660" marR="40660" marT="0" marB="0">
                    <a:solidFill>
                      <a:srgbClr val="CCECFF"/>
                    </a:solidFill>
                  </a:tcPr>
                </a:tc>
                <a:tc>
                  <a:txBody>
                    <a:bodyPr/>
                    <a:lstStyle/>
                    <a:p>
                      <a:pPr>
                        <a:lnSpc>
                          <a:spcPct val="115000"/>
                        </a:lnSpc>
                        <a:spcAft>
                          <a:spcPts val="1000"/>
                        </a:spcAft>
                      </a:pPr>
                      <a:r>
                        <a:rPr lang="en-GB" sz="800">
                          <a:effectLst/>
                          <a:latin typeface="Calibri" panose="020F0502020204030204" pitchFamily="34" charset="0"/>
                        </a:rPr>
                        <a:t>The measurement of temperature of the port plug is the essential parameter to be measured for the UPP#18 diagnostics. This function will convert raw data to measurement data (Temperature). This function also measure temperature error.</a:t>
                      </a:r>
                      <a:endParaRPr lang="en-GB" sz="800">
                        <a:effectLst/>
                        <a:latin typeface="Calibri" panose="020F0502020204030204" pitchFamily="34" charset="0"/>
                        <a:ea typeface="Calibri"/>
                        <a:cs typeface="Times New Roman"/>
                      </a:endParaRPr>
                    </a:p>
                  </a:txBody>
                  <a:tcPr marL="40660" marR="40660" marT="0" marB="0">
                    <a:solidFill>
                      <a:srgbClr val="CCECFF"/>
                    </a:solidFill>
                  </a:tcPr>
                </a:tc>
              </a:tr>
              <a:tr h="311568">
                <a:tc>
                  <a:txBody>
                    <a:bodyPr/>
                    <a:lstStyle/>
                    <a:p>
                      <a:pPr>
                        <a:lnSpc>
                          <a:spcPct val="115000"/>
                        </a:lnSpc>
                        <a:spcAft>
                          <a:spcPts val="1000"/>
                        </a:spcAft>
                      </a:pPr>
                      <a:r>
                        <a:rPr lang="en-GB" sz="800" dirty="0">
                          <a:effectLst/>
                          <a:latin typeface="Calibri" panose="020F0502020204030204" pitchFamily="34" charset="0"/>
                        </a:rPr>
                        <a:t> Control </a:t>
                      </a:r>
                      <a:endParaRPr lang="en-GB" sz="800" dirty="0">
                        <a:effectLst/>
                        <a:latin typeface="Calibri" panose="020F0502020204030204" pitchFamily="34" charset="0"/>
                        <a:ea typeface="Calibri"/>
                        <a:cs typeface="Times New Roman"/>
                      </a:endParaRPr>
                    </a:p>
                  </a:txBody>
                  <a:tcPr marL="40660" marR="40660" marT="0" marB="0">
                    <a:solidFill>
                      <a:srgbClr val="CCECFF"/>
                    </a:solidFill>
                  </a:tcPr>
                </a:tc>
                <a:tc>
                  <a:txBody>
                    <a:bodyPr/>
                    <a:lstStyle/>
                    <a:p>
                      <a:pPr>
                        <a:lnSpc>
                          <a:spcPct val="115000"/>
                        </a:lnSpc>
                        <a:spcAft>
                          <a:spcPts val="1000"/>
                        </a:spcAft>
                      </a:pPr>
                      <a:r>
                        <a:rPr lang="en-GB" sz="800" dirty="0">
                          <a:effectLst/>
                          <a:latin typeface="Calibri" panose="020F0502020204030204" pitchFamily="34" charset="0"/>
                        </a:rPr>
                        <a:t>0402</a:t>
                      </a:r>
                      <a:endParaRPr lang="en-GB" sz="800" dirty="0">
                        <a:effectLst/>
                        <a:latin typeface="Calibri" panose="020F0502020204030204" pitchFamily="34" charset="0"/>
                        <a:ea typeface="Calibri"/>
                        <a:cs typeface="Times New Roman"/>
                      </a:endParaRPr>
                    </a:p>
                  </a:txBody>
                  <a:tcPr marL="40660" marR="40660" marT="0" marB="0">
                    <a:solidFill>
                      <a:srgbClr val="CCECFF"/>
                    </a:solidFill>
                  </a:tcPr>
                </a:tc>
                <a:tc>
                  <a:txBody>
                    <a:bodyPr/>
                    <a:lstStyle/>
                    <a:p>
                      <a:pPr>
                        <a:lnSpc>
                          <a:spcPct val="115000"/>
                        </a:lnSpc>
                        <a:spcAft>
                          <a:spcPts val="1000"/>
                        </a:spcAft>
                      </a:pPr>
                      <a:r>
                        <a:rPr lang="en-GB" sz="800" dirty="0">
                          <a:effectLst/>
                          <a:latin typeface="Calibri" panose="020F0502020204030204" pitchFamily="34" charset="0"/>
                        </a:rPr>
                        <a:t>CL</a:t>
                      </a:r>
                      <a:endParaRPr lang="en-GB" sz="800" dirty="0">
                        <a:effectLst/>
                        <a:latin typeface="Calibri" panose="020F0502020204030204" pitchFamily="34" charset="0"/>
                        <a:ea typeface="Calibri"/>
                        <a:cs typeface="Times New Roman"/>
                      </a:endParaRPr>
                    </a:p>
                  </a:txBody>
                  <a:tcPr marL="40660" marR="40660" marT="0" marB="0">
                    <a:solidFill>
                      <a:srgbClr val="CCECFF"/>
                    </a:solidFill>
                  </a:tcPr>
                </a:tc>
                <a:tc>
                  <a:txBody>
                    <a:bodyPr/>
                    <a:lstStyle/>
                    <a:p>
                      <a:pPr>
                        <a:lnSpc>
                          <a:spcPct val="115000"/>
                        </a:lnSpc>
                        <a:spcAft>
                          <a:spcPts val="1000"/>
                        </a:spcAft>
                      </a:pPr>
                      <a:r>
                        <a:rPr lang="en-GB" sz="800" dirty="0">
                          <a:effectLst/>
                          <a:latin typeface="Calibri" panose="020F0502020204030204" pitchFamily="34" charset="0"/>
                        </a:rPr>
                        <a:t>The temperature of the port plug is to be controlled by the electric heater.</a:t>
                      </a:r>
                      <a:endParaRPr lang="en-GB" sz="800" dirty="0">
                        <a:effectLst/>
                        <a:latin typeface="Calibri" panose="020F0502020204030204" pitchFamily="34" charset="0"/>
                        <a:ea typeface="Calibri"/>
                        <a:cs typeface="Times New Roman"/>
                      </a:endParaRPr>
                    </a:p>
                  </a:txBody>
                  <a:tcPr marL="40660" marR="40660" marT="0" marB="0">
                    <a:solidFill>
                      <a:srgbClr val="CCECFF"/>
                    </a:solidFill>
                  </a:tcPr>
                </a:tc>
              </a:tr>
              <a:tr h="701029">
                <a:tc>
                  <a:txBody>
                    <a:bodyPr/>
                    <a:lstStyle/>
                    <a:p>
                      <a:pPr>
                        <a:lnSpc>
                          <a:spcPct val="115000"/>
                        </a:lnSpc>
                        <a:spcAft>
                          <a:spcPts val="1000"/>
                        </a:spcAft>
                      </a:pPr>
                      <a:r>
                        <a:rPr lang="en-GB" sz="800">
                          <a:effectLst/>
                          <a:latin typeface="Calibri" panose="020F0502020204030204" pitchFamily="34" charset="0"/>
                        </a:rPr>
                        <a:t> Alarm </a:t>
                      </a:r>
                      <a:endParaRPr lang="en-GB" sz="800">
                        <a:effectLst/>
                        <a:latin typeface="Calibri" panose="020F0502020204030204" pitchFamily="34" charset="0"/>
                        <a:ea typeface="Calibri"/>
                        <a:cs typeface="Times New Roman"/>
                      </a:endParaRPr>
                    </a:p>
                  </a:txBody>
                  <a:tcPr marL="40660" marR="40660" marT="0" marB="0">
                    <a:solidFill>
                      <a:srgbClr val="CCECFF"/>
                    </a:solidFill>
                  </a:tcPr>
                </a:tc>
                <a:tc>
                  <a:txBody>
                    <a:bodyPr/>
                    <a:lstStyle/>
                    <a:p>
                      <a:pPr>
                        <a:lnSpc>
                          <a:spcPct val="115000"/>
                        </a:lnSpc>
                        <a:spcAft>
                          <a:spcPts val="1000"/>
                        </a:spcAft>
                      </a:pPr>
                      <a:r>
                        <a:rPr lang="en-GB" sz="800">
                          <a:effectLst/>
                          <a:latin typeface="Calibri" panose="020F0502020204030204" pitchFamily="34" charset="0"/>
                        </a:rPr>
                        <a:t>0403</a:t>
                      </a:r>
                      <a:endParaRPr lang="en-GB" sz="800">
                        <a:effectLst/>
                        <a:latin typeface="Calibri" panose="020F0502020204030204" pitchFamily="34" charset="0"/>
                        <a:ea typeface="Calibri"/>
                        <a:cs typeface="Times New Roman"/>
                      </a:endParaRPr>
                    </a:p>
                  </a:txBody>
                  <a:tcPr marL="40660" marR="40660" marT="0" marB="0">
                    <a:solidFill>
                      <a:srgbClr val="CCECFF"/>
                    </a:solidFill>
                  </a:tcPr>
                </a:tc>
                <a:tc>
                  <a:txBody>
                    <a:bodyPr/>
                    <a:lstStyle/>
                    <a:p>
                      <a:pPr>
                        <a:lnSpc>
                          <a:spcPct val="115000"/>
                        </a:lnSpc>
                        <a:spcAft>
                          <a:spcPts val="1000"/>
                        </a:spcAft>
                      </a:pPr>
                      <a:r>
                        <a:rPr lang="en-GB" sz="800" dirty="0">
                          <a:effectLst/>
                          <a:latin typeface="Calibri" panose="020F0502020204030204" pitchFamily="34" charset="0"/>
                        </a:rPr>
                        <a:t>AL</a:t>
                      </a:r>
                      <a:endParaRPr lang="en-GB" sz="800" dirty="0">
                        <a:effectLst/>
                        <a:latin typeface="Calibri" panose="020F0502020204030204" pitchFamily="34" charset="0"/>
                        <a:ea typeface="Calibri"/>
                        <a:cs typeface="Times New Roman"/>
                      </a:endParaRPr>
                    </a:p>
                  </a:txBody>
                  <a:tcPr marL="40660" marR="40660" marT="0" marB="0">
                    <a:solidFill>
                      <a:srgbClr val="CCECFF"/>
                    </a:solidFill>
                  </a:tcPr>
                </a:tc>
                <a:tc>
                  <a:txBody>
                    <a:bodyPr/>
                    <a:lstStyle/>
                    <a:p>
                      <a:pPr>
                        <a:lnSpc>
                          <a:spcPct val="115000"/>
                        </a:lnSpc>
                        <a:spcAft>
                          <a:spcPts val="1000"/>
                        </a:spcAft>
                      </a:pPr>
                      <a:r>
                        <a:rPr lang="en-GB" sz="800" dirty="0">
                          <a:effectLst/>
                          <a:latin typeface="Calibri" panose="020F0502020204030204" pitchFamily="34" charset="0"/>
                        </a:rPr>
                        <a:t>When the temperature of a part of the port plug is more than the set point temperature, then the condition of overheating arises. When overheating occurs alarm will be generated. This function will configure and monitor alarms. </a:t>
                      </a:r>
                      <a:endParaRPr lang="en-GB" sz="800" dirty="0">
                        <a:effectLst/>
                        <a:latin typeface="Calibri" panose="020F0502020204030204" pitchFamily="34" charset="0"/>
                        <a:ea typeface="Calibri"/>
                        <a:cs typeface="Times New Roman"/>
                      </a:endParaRPr>
                    </a:p>
                  </a:txBody>
                  <a:tcPr marL="40660" marR="40660" marT="0" marB="0">
                    <a:solidFill>
                      <a:srgbClr val="CCECFF"/>
                    </a:solidFill>
                  </a:tcPr>
                </a:tc>
              </a:tr>
              <a:tr h="467352">
                <a:tc>
                  <a:txBody>
                    <a:bodyPr/>
                    <a:lstStyle/>
                    <a:p>
                      <a:pPr>
                        <a:lnSpc>
                          <a:spcPct val="115000"/>
                        </a:lnSpc>
                        <a:spcAft>
                          <a:spcPts val="1000"/>
                        </a:spcAft>
                      </a:pPr>
                      <a:r>
                        <a:rPr lang="en-GB" sz="800">
                          <a:effectLst/>
                          <a:latin typeface="Calibri" panose="020F0502020204030204" pitchFamily="34" charset="0"/>
                        </a:rPr>
                        <a:t> Calibrate </a:t>
                      </a:r>
                      <a:endParaRPr lang="en-GB" sz="800">
                        <a:effectLst/>
                        <a:latin typeface="Calibri" panose="020F0502020204030204" pitchFamily="34" charset="0"/>
                        <a:ea typeface="Calibri"/>
                        <a:cs typeface="Times New Roman"/>
                      </a:endParaRPr>
                    </a:p>
                  </a:txBody>
                  <a:tcPr marL="40660" marR="40660" marT="0" marB="0">
                    <a:solidFill>
                      <a:srgbClr val="CCECFF"/>
                    </a:solidFill>
                  </a:tcPr>
                </a:tc>
                <a:tc>
                  <a:txBody>
                    <a:bodyPr/>
                    <a:lstStyle/>
                    <a:p>
                      <a:pPr>
                        <a:lnSpc>
                          <a:spcPct val="115000"/>
                        </a:lnSpc>
                        <a:spcAft>
                          <a:spcPts val="1000"/>
                        </a:spcAft>
                      </a:pPr>
                      <a:r>
                        <a:rPr lang="en-GB" sz="800">
                          <a:effectLst/>
                          <a:latin typeface="Calibri" panose="020F0502020204030204" pitchFamily="34" charset="0"/>
                        </a:rPr>
                        <a:t>0404</a:t>
                      </a:r>
                      <a:endParaRPr lang="en-GB" sz="800">
                        <a:effectLst/>
                        <a:latin typeface="Calibri" panose="020F0502020204030204" pitchFamily="34" charset="0"/>
                        <a:ea typeface="Calibri"/>
                        <a:cs typeface="Times New Roman"/>
                      </a:endParaRPr>
                    </a:p>
                  </a:txBody>
                  <a:tcPr marL="40660" marR="40660" marT="0" marB="0">
                    <a:solidFill>
                      <a:srgbClr val="CCECFF"/>
                    </a:solidFill>
                  </a:tcPr>
                </a:tc>
                <a:tc>
                  <a:txBody>
                    <a:bodyPr/>
                    <a:lstStyle/>
                    <a:p>
                      <a:pPr>
                        <a:lnSpc>
                          <a:spcPct val="115000"/>
                        </a:lnSpc>
                        <a:spcAft>
                          <a:spcPts val="1000"/>
                        </a:spcAft>
                      </a:pPr>
                      <a:r>
                        <a:rPr lang="en-GB" sz="800">
                          <a:effectLst/>
                          <a:latin typeface="Calibri" panose="020F0502020204030204" pitchFamily="34" charset="0"/>
                        </a:rPr>
                        <a:t>CB</a:t>
                      </a:r>
                      <a:endParaRPr lang="en-GB" sz="800">
                        <a:effectLst/>
                        <a:latin typeface="Calibri" panose="020F0502020204030204" pitchFamily="34" charset="0"/>
                        <a:ea typeface="Calibri"/>
                        <a:cs typeface="Times New Roman"/>
                      </a:endParaRPr>
                    </a:p>
                  </a:txBody>
                  <a:tcPr marL="40660" marR="40660" marT="0" marB="0">
                    <a:solidFill>
                      <a:srgbClr val="CCECFF"/>
                    </a:solidFill>
                  </a:tcPr>
                </a:tc>
                <a:tc>
                  <a:txBody>
                    <a:bodyPr/>
                    <a:lstStyle/>
                    <a:p>
                      <a:pPr>
                        <a:lnSpc>
                          <a:spcPct val="115000"/>
                        </a:lnSpc>
                        <a:spcAft>
                          <a:spcPts val="1000"/>
                        </a:spcAft>
                      </a:pPr>
                      <a:r>
                        <a:rPr lang="en-GB" sz="800" dirty="0">
                          <a:effectLst/>
                          <a:latin typeface="Calibri" panose="020F0502020204030204" pitchFamily="34" charset="0"/>
                        </a:rPr>
                        <a:t>Calibration for Upper port plug 18 - This function will be used to calibrate thermocouple signal to get accurate temperature.</a:t>
                      </a:r>
                      <a:endParaRPr lang="en-GB" sz="800" dirty="0">
                        <a:effectLst/>
                        <a:latin typeface="Calibri" panose="020F0502020204030204" pitchFamily="34" charset="0"/>
                        <a:ea typeface="Calibri"/>
                        <a:cs typeface="Times New Roman"/>
                      </a:endParaRPr>
                    </a:p>
                  </a:txBody>
                  <a:tcPr marL="40660" marR="40660" marT="0" marB="0">
                    <a:solidFill>
                      <a:srgbClr val="CCECFF"/>
                    </a:solidFill>
                  </a:tcPr>
                </a:tc>
              </a:tr>
              <a:tr h="618200">
                <a:tc>
                  <a:txBody>
                    <a:bodyPr/>
                    <a:lstStyle/>
                    <a:p>
                      <a:pPr>
                        <a:lnSpc>
                          <a:spcPct val="115000"/>
                        </a:lnSpc>
                        <a:spcAft>
                          <a:spcPts val="1000"/>
                        </a:spcAft>
                      </a:pPr>
                      <a:r>
                        <a:rPr lang="en-GB" sz="800" dirty="0">
                          <a:effectLst/>
                          <a:latin typeface="Calibri" panose="020F0502020204030204" pitchFamily="34" charset="0"/>
                        </a:rPr>
                        <a:t> Analysis </a:t>
                      </a:r>
                      <a:endParaRPr lang="en-GB" sz="800" dirty="0">
                        <a:effectLst/>
                        <a:latin typeface="Calibri" panose="020F0502020204030204" pitchFamily="34" charset="0"/>
                        <a:ea typeface="Calibri"/>
                        <a:cs typeface="Times New Roman"/>
                      </a:endParaRPr>
                    </a:p>
                  </a:txBody>
                  <a:tcPr marL="40660" marR="40660" marT="0" marB="0">
                    <a:solidFill>
                      <a:srgbClr val="CCECFF"/>
                    </a:solidFill>
                  </a:tcPr>
                </a:tc>
                <a:tc>
                  <a:txBody>
                    <a:bodyPr/>
                    <a:lstStyle/>
                    <a:p>
                      <a:pPr>
                        <a:lnSpc>
                          <a:spcPct val="115000"/>
                        </a:lnSpc>
                        <a:spcAft>
                          <a:spcPts val="1000"/>
                        </a:spcAft>
                      </a:pPr>
                      <a:r>
                        <a:rPr lang="en-GB" sz="800">
                          <a:effectLst/>
                          <a:latin typeface="Calibri" panose="020F0502020204030204" pitchFamily="34" charset="0"/>
                        </a:rPr>
                        <a:t>0406</a:t>
                      </a:r>
                      <a:endParaRPr lang="en-GB" sz="800">
                        <a:effectLst/>
                        <a:latin typeface="Calibri" panose="020F0502020204030204" pitchFamily="34" charset="0"/>
                        <a:ea typeface="Calibri"/>
                        <a:cs typeface="Times New Roman"/>
                      </a:endParaRPr>
                    </a:p>
                  </a:txBody>
                  <a:tcPr marL="40660" marR="40660" marT="0" marB="0">
                    <a:solidFill>
                      <a:srgbClr val="CCECFF"/>
                    </a:solidFill>
                  </a:tcPr>
                </a:tc>
                <a:tc>
                  <a:txBody>
                    <a:bodyPr/>
                    <a:lstStyle/>
                    <a:p>
                      <a:pPr>
                        <a:lnSpc>
                          <a:spcPct val="115000"/>
                        </a:lnSpc>
                        <a:spcAft>
                          <a:spcPts val="1000"/>
                        </a:spcAft>
                      </a:pPr>
                      <a:r>
                        <a:rPr lang="en-GB" sz="800">
                          <a:effectLst/>
                          <a:latin typeface="Calibri" panose="020F0502020204030204" pitchFamily="34" charset="0"/>
                        </a:rPr>
                        <a:t>AN</a:t>
                      </a:r>
                      <a:endParaRPr lang="en-GB" sz="800">
                        <a:effectLst/>
                        <a:latin typeface="Calibri" panose="020F0502020204030204" pitchFamily="34" charset="0"/>
                        <a:ea typeface="Calibri"/>
                        <a:cs typeface="Times New Roman"/>
                      </a:endParaRPr>
                    </a:p>
                  </a:txBody>
                  <a:tcPr marL="40660" marR="40660" marT="0" marB="0">
                    <a:solidFill>
                      <a:srgbClr val="CCECFF"/>
                    </a:solidFill>
                  </a:tcPr>
                </a:tc>
                <a:tc>
                  <a:txBody>
                    <a:bodyPr/>
                    <a:lstStyle/>
                    <a:p>
                      <a:pPr>
                        <a:lnSpc>
                          <a:spcPct val="115000"/>
                        </a:lnSpc>
                        <a:spcAft>
                          <a:spcPts val="1000"/>
                        </a:spcAft>
                      </a:pPr>
                      <a:r>
                        <a:rPr lang="en-GB" sz="800" dirty="0">
                          <a:effectLst/>
                          <a:latin typeface="Calibri" panose="020F0502020204030204" pitchFamily="34" charset="0"/>
                        </a:rPr>
                        <a:t>In this function temperature analysis will be done. Following analysis will be done :  Calculate RMS temperature value, minimum, maximum temperature etc.</a:t>
                      </a:r>
                      <a:endParaRPr lang="en-GB" sz="800" dirty="0">
                        <a:effectLst/>
                        <a:latin typeface="Calibri" panose="020F0502020204030204" pitchFamily="34" charset="0"/>
                        <a:ea typeface="Calibri"/>
                        <a:cs typeface="Times New Roman"/>
                      </a:endParaRPr>
                    </a:p>
                  </a:txBody>
                  <a:tcPr marL="40660" marR="40660" marT="0" marB="0">
                    <a:solidFill>
                      <a:srgbClr val="CCECFF"/>
                    </a:solidFill>
                  </a:tcPr>
                </a:tc>
              </a:tr>
            </a:tbl>
          </a:graphicData>
        </a:graphic>
      </p:graphicFrame>
    </p:spTree>
    <p:extLst>
      <p:ext uri="{BB962C8B-B14F-4D97-AF65-F5344CB8AC3E}">
        <p14:creationId xmlns:p14="http://schemas.microsoft.com/office/powerpoint/2010/main" val="3867464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25400"/>
            <a:ext cx="9144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altLang="ja-JP" sz="3200" b="1" dirty="0">
                <a:solidFill>
                  <a:schemeClr val="bg1"/>
                </a:solidFill>
                <a:latin typeface="Arial" charset="0"/>
                <a:cs typeface="+mn-cs"/>
              </a:rPr>
              <a:t>ITER Construction at </a:t>
            </a:r>
            <a:r>
              <a:rPr lang="en-US" altLang="ja-JP" sz="3200" b="1" dirty="0" smtClean="0">
                <a:solidFill>
                  <a:schemeClr val="bg1"/>
                </a:solidFill>
                <a:latin typeface="Arial" charset="0"/>
                <a:cs typeface="+mn-cs"/>
              </a:rPr>
              <a:t>St Paul </a:t>
            </a:r>
            <a:r>
              <a:rPr lang="en-US" altLang="ja-JP" sz="3200" b="1" dirty="0" err="1" smtClean="0">
                <a:solidFill>
                  <a:schemeClr val="bg1"/>
                </a:solidFill>
                <a:latin typeface="Arial" charset="0"/>
                <a:cs typeface="+mn-cs"/>
              </a:rPr>
              <a:t>lez</a:t>
            </a:r>
            <a:r>
              <a:rPr lang="en-US" altLang="ja-JP" sz="3200" b="1" dirty="0" smtClean="0">
                <a:solidFill>
                  <a:schemeClr val="bg1"/>
                </a:solidFill>
                <a:latin typeface="Arial" charset="0"/>
                <a:cs typeface="+mn-cs"/>
              </a:rPr>
              <a:t> Durance</a:t>
            </a:r>
            <a:endParaRPr lang="en-US" sz="3200" b="1" dirty="0">
              <a:solidFill>
                <a:schemeClr val="bg1"/>
              </a:solidFill>
              <a:latin typeface="Arial" charset="0"/>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6" y="10876"/>
            <a:ext cx="9108986" cy="6298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981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Functional Analysis (</a:t>
            </a:r>
            <a:r>
              <a:rPr lang="en-US" kern="1200" dirty="0">
                <a:solidFill>
                  <a:schemeClr val="tx1"/>
                </a:solidFill>
                <a:ea typeface="+mn-ea"/>
                <a:cs typeface="Arial" charset="0"/>
              </a:rPr>
              <a:t>v</a:t>
            </a:r>
            <a:r>
              <a:rPr lang="en-US" kern="1200" dirty="0" smtClean="0">
                <a:solidFill>
                  <a:schemeClr val="tx1"/>
                </a:solidFill>
                <a:ea typeface="+mn-ea"/>
                <a:cs typeface="Arial" charset="0"/>
              </a:rPr>
              <a:t>ariable definition)</a:t>
            </a:r>
            <a:endParaRPr lang="en-US" kern="1200" dirty="0">
              <a:solidFill>
                <a:schemeClr val="tx1"/>
              </a:solidFill>
              <a:ea typeface="+mn-ea"/>
              <a:cs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714779"/>
            <a:ext cx="33051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3962408105"/>
              </p:ext>
            </p:extLst>
          </p:nvPr>
        </p:nvGraphicFramePr>
        <p:xfrm>
          <a:off x="107504" y="2410965"/>
          <a:ext cx="4447230" cy="1104138"/>
        </p:xfrm>
        <a:graphic>
          <a:graphicData uri="http://schemas.openxmlformats.org/drawingml/2006/table">
            <a:tbl>
              <a:tblPr>
                <a:tableStyleId>{5940675A-B579-460E-94D1-54222C63F5DA}</a:tableStyleId>
              </a:tblPr>
              <a:tblGrid>
                <a:gridCol w="792088"/>
                <a:gridCol w="986803"/>
                <a:gridCol w="1334169"/>
                <a:gridCol w="703364"/>
                <a:gridCol w="630806"/>
              </a:tblGrid>
              <a:tr h="0">
                <a:tc>
                  <a:txBody>
                    <a:bodyPr/>
                    <a:lstStyle/>
                    <a:p>
                      <a:pPr>
                        <a:lnSpc>
                          <a:spcPct val="115000"/>
                        </a:lnSpc>
                        <a:spcAft>
                          <a:spcPts val="1000"/>
                        </a:spcAft>
                      </a:pPr>
                      <a:r>
                        <a:rPr lang="en-GB" sz="900" b="1" dirty="0">
                          <a:effectLst/>
                          <a:latin typeface="Calibri" panose="020F0502020204030204" pitchFamily="34" charset="0"/>
                        </a:rPr>
                        <a:t>Ref ID</a:t>
                      </a:r>
                      <a:endParaRPr lang="en-GB" sz="900" b="1" dirty="0">
                        <a:effectLst/>
                        <a:latin typeface="Calibri" panose="020F0502020204030204" pitchFamily="34" charset="0"/>
                        <a:ea typeface="Calibri"/>
                        <a:cs typeface="Times New Roman"/>
                      </a:endParaRPr>
                    </a:p>
                  </a:txBody>
                  <a:tcPr marL="68580" marR="68580" marT="0" marB="0">
                    <a:solidFill>
                      <a:schemeClr val="bg1">
                        <a:lumMod val="65000"/>
                      </a:schemeClr>
                    </a:solidFill>
                  </a:tcPr>
                </a:tc>
                <a:tc>
                  <a:txBody>
                    <a:bodyPr/>
                    <a:lstStyle/>
                    <a:p>
                      <a:pPr>
                        <a:lnSpc>
                          <a:spcPct val="115000"/>
                        </a:lnSpc>
                        <a:spcAft>
                          <a:spcPts val="1000"/>
                        </a:spcAft>
                      </a:pPr>
                      <a:r>
                        <a:rPr lang="en-GB" sz="900" b="1" dirty="0">
                          <a:effectLst/>
                          <a:latin typeface="Calibri" panose="020F0502020204030204" pitchFamily="34" charset="0"/>
                        </a:rPr>
                        <a:t>Function Name</a:t>
                      </a:r>
                      <a:endParaRPr lang="en-GB" sz="900" b="1" dirty="0">
                        <a:effectLst/>
                        <a:latin typeface="Calibri" panose="020F0502020204030204" pitchFamily="34" charset="0"/>
                        <a:ea typeface="Calibri"/>
                        <a:cs typeface="Times New Roman"/>
                      </a:endParaRPr>
                    </a:p>
                  </a:txBody>
                  <a:tcPr marL="68580" marR="68580" marT="0" marB="0">
                    <a:solidFill>
                      <a:schemeClr val="bg1">
                        <a:lumMod val="65000"/>
                      </a:schemeClr>
                    </a:solidFill>
                  </a:tcPr>
                </a:tc>
                <a:tc>
                  <a:txBody>
                    <a:bodyPr/>
                    <a:lstStyle/>
                    <a:p>
                      <a:pPr>
                        <a:lnSpc>
                          <a:spcPct val="115000"/>
                        </a:lnSpc>
                        <a:spcAft>
                          <a:spcPts val="1000"/>
                        </a:spcAft>
                      </a:pPr>
                      <a:r>
                        <a:rPr lang="en-GB" sz="900" b="1" dirty="0">
                          <a:effectLst/>
                          <a:latin typeface="Calibri" panose="020F0502020204030204" pitchFamily="34" charset="0"/>
                        </a:rPr>
                        <a:t>Description</a:t>
                      </a:r>
                      <a:endParaRPr lang="en-GB" sz="900" b="1" dirty="0">
                        <a:effectLst/>
                        <a:latin typeface="Calibri" panose="020F0502020204030204" pitchFamily="34" charset="0"/>
                        <a:ea typeface="Calibri"/>
                        <a:cs typeface="Times New Roman"/>
                      </a:endParaRPr>
                    </a:p>
                  </a:txBody>
                  <a:tcPr marL="68580" marR="68580" marT="0" marB="0">
                    <a:solidFill>
                      <a:schemeClr val="bg1">
                        <a:lumMod val="65000"/>
                      </a:schemeClr>
                    </a:solidFill>
                  </a:tcPr>
                </a:tc>
                <a:tc>
                  <a:txBody>
                    <a:bodyPr/>
                    <a:lstStyle/>
                    <a:p>
                      <a:pPr>
                        <a:lnSpc>
                          <a:spcPct val="115000"/>
                        </a:lnSpc>
                        <a:spcAft>
                          <a:spcPts val="1000"/>
                        </a:spcAft>
                      </a:pPr>
                      <a:r>
                        <a:rPr lang="en-GB" sz="900" b="1" dirty="0">
                          <a:effectLst/>
                          <a:latin typeface="Calibri" panose="020F0502020204030204" pitchFamily="34" charset="0"/>
                        </a:rPr>
                        <a:t>Interface Type</a:t>
                      </a:r>
                      <a:endParaRPr lang="en-GB" sz="900" b="1" dirty="0">
                        <a:effectLst/>
                        <a:latin typeface="Calibri" panose="020F0502020204030204" pitchFamily="34" charset="0"/>
                        <a:ea typeface="Calibri"/>
                        <a:cs typeface="Times New Roman"/>
                      </a:endParaRPr>
                    </a:p>
                  </a:txBody>
                  <a:tcPr marL="68580" marR="68580" marT="0" marB="0">
                    <a:solidFill>
                      <a:schemeClr val="bg1">
                        <a:lumMod val="65000"/>
                      </a:schemeClr>
                    </a:solidFill>
                  </a:tcPr>
                </a:tc>
                <a:tc>
                  <a:txBody>
                    <a:bodyPr/>
                    <a:lstStyle/>
                    <a:p>
                      <a:pPr>
                        <a:lnSpc>
                          <a:spcPct val="115000"/>
                        </a:lnSpc>
                        <a:spcAft>
                          <a:spcPts val="1000"/>
                        </a:spcAft>
                      </a:pPr>
                      <a:r>
                        <a:rPr lang="en-GB" sz="900" b="1" dirty="0">
                          <a:effectLst/>
                          <a:latin typeface="Calibri" panose="020F0502020204030204" pitchFamily="34" charset="0"/>
                        </a:rPr>
                        <a:t>Protocol</a:t>
                      </a:r>
                      <a:endParaRPr lang="en-GB" sz="900" b="1" dirty="0">
                        <a:effectLst/>
                        <a:latin typeface="Calibri" panose="020F0502020204030204" pitchFamily="34" charset="0"/>
                        <a:ea typeface="Calibri"/>
                        <a:cs typeface="Times New Roman"/>
                      </a:endParaRPr>
                    </a:p>
                  </a:txBody>
                  <a:tcPr marL="68580" marR="68580" marT="0" marB="0">
                    <a:solidFill>
                      <a:schemeClr val="bg1">
                        <a:lumMod val="65000"/>
                      </a:schemeClr>
                    </a:solidFill>
                  </a:tcPr>
                </a:tc>
              </a:tr>
              <a:tr h="0">
                <a:tc>
                  <a:txBody>
                    <a:bodyPr/>
                    <a:lstStyle/>
                    <a:p>
                      <a:pPr>
                        <a:lnSpc>
                          <a:spcPct val="115000"/>
                        </a:lnSpc>
                        <a:spcAft>
                          <a:spcPts val="1000"/>
                        </a:spcAft>
                      </a:pPr>
                      <a:r>
                        <a:rPr lang="en-GB" sz="900" dirty="0">
                          <a:effectLst/>
                          <a:latin typeface="Calibri" panose="020F0502020204030204" pitchFamily="34" charset="0"/>
                        </a:rPr>
                        <a:t>0401-SW-001</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dirty="0">
                          <a:effectLst/>
                          <a:latin typeface="Calibri" panose="020F0502020204030204" pitchFamily="34" charset="0"/>
                        </a:rPr>
                        <a:t> Temperature Measurement</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dirty="0">
                          <a:effectLst/>
                          <a:latin typeface="Calibri" panose="020F0502020204030204" pitchFamily="34" charset="0"/>
                        </a:rPr>
                        <a:t>Raw data will be converted in to process / engineering data. Calculate measurement error. </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dirty="0">
                          <a:effectLst/>
                          <a:latin typeface="Calibri" panose="020F0502020204030204" pitchFamily="34" charset="0"/>
                        </a:rPr>
                        <a:t>PON</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dirty="0">
                          <a:effectLst/>
                          <a:latin typeface="Calibri" panose="020F0502020204030204" pitchFamily="34" charset="0"/>
                        </a:rPr>
                        <a:t>CA</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r>
              <a:tr h="0">
                <a:tc>
                  <a:txBody>
                    <a:bodyPr/>
                    <a:lstStyle/>
                    <a:p>
                      <a:pPr>
                        <a:lnSpc>
                          <a:spcPct val="115000"/>
                        </a:lnSpc>
                        <a:spcAft>
                          <a:spcPts val="1000"/>
                        </a:spcAft>
                      </a:pPr>
                      <a:r>
                        <a:rPr lang="en-GB" sz="900">
                          <a:effectLst/>
                          <a:latin typeface="Calibri" panose="020F0502020204030204" pitchFamily="34" charset="0"/>
                        </a:rPr>
                        <a:t>0401-SW-002</a:t>
                      </a:r>
                      <a:endParaRPr lang="en-GB" sz="90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dirty="0">
                          <a:effectLst/>
                          <a:latin typeface="Calibri" panose="020F0502020204030204" pitchFamily="34" charset="0"/>
                        </a:rPr>
                        <a:t> Archive Data</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dirty="0">
                          <a:effectLst/>
                          <a:latin typeface="Calibri" panose="020F0502020204030204" pitchFamily="34" charset="0"/>
                        </a:rPr>
                        <a:t>Archive engineering data</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dirty="0">
                          <a:effectLst/>
                          <a:latin typeface="Calibri" panose="020F0502020204030204" pitchFamily="34" charset="0"/>
                        </a:rPr>
                        <a:t>DAN</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dirty="0">
                          <a:effectLst/>
                          <a:latin typeface="Calibri" panose="020F0502020204030204" pitchFamily="34" charset="0"/>
                        </a:rPr>
                        <a:t>UDP</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22803856"/>
              </p:ext>
            </p:extLst>
          </p:nvPr>
        </p:nvGraphicFramePr>
        <p:xfrm>
          <a:off x="107504" y="3789040"/>
          <a:ext cx="4447230" cy="1419606"/>
        </p:xfrm>
        <a:graphic>
          <a:graphicData uri="http://schemas.openxmlformats.org/drawingml/2006/table">
            <a:tbl>
              <a:tblPr>
                <a:tableStyleId>{5940675A-B579-460E-94D1-54222C63F5DA}</a:tableStyleId>
              </a:tblPr>
              <a:tblGrid>
                <a:gridCol w="667083"/>
                <a:gridCol w="1111808"/>
                <a:gridCol w="1956782"/>
                <a:gridCol w="711557"/>
              </a:tblGrid>
              <a:tr h="0">
                <a:tc>
                  <a:txBody>
                    <a:bodyPr/>
                    <a:lstStyle/>
                    <a:p>
                      <a:pPr>
                        <a:lnSpc>
                          <a:spcPct val="115000"/>
                        </a:lnSpc>
                        <a:spcAft>
                          <a:spcPts val="1000"/>
                        </a:spcAft>
                      </a:pPr>
                      <a:r>
                        <a:rPr lang="en-GB" sz="900" b="1" dirty="0">
                          <a:effectLst/>
                          <a:latin typeface="Calibri" panose="020F0502020204030204" pitchFamily="34" charset="0"/>
                        </a:rPr>
                        <a:t>Ref ID</a:t>
                      </a:r>
                      <a:endParaRPr lang="en-GB" sz="900" b="1" dirty="0">
                        <a:effectLst/>
                        <a:latin typeface="Calibri" panose="020F0502020204030204" pitchFamily="34" charset="0"/>
                        <a:ea typeface="Calibri"/>
                        <a:cs typeface="Times New Roman"/>
                      </a:endParaRPr>
                    </a:p>
                  </a:txBody>
                  <a:tcPr marL="68580" marR="68580" marT="0" marB="0">
                    <a:solidFill>
                      <a:schemeClr val="bg1">
                        <a:lumMod val="65000"/>
                      </a:schemeClr>
                    </a:solidFill>
                  </a:tcPr>
                </a:tc>
                <a:tc>
                  <a:txBody>
                    <a:bodyPr/>
                    <a:lstStyle/>
                    <a:p>
                      <a:pPr>
                        <a:lnSpc>
                          <a:spcPct val="115000"/>
                        </a:lnSpc>
                        <a:spcAft>
                          <a:spcPts val="1000"/>
                        </a:spcAft>
                      </a:pPr>
                      <a:r>
                        <a:rPr lang="en-GB" sz="900" b="1" dirty="0">
                          <a:effectLst/>
                          <a:latin typeface="Calibri" panose="020F0502020204030204" pitchFamily="34" charset="0"/>
                        </a:rPr>
                        <a:t>H/W Interface Type</a:t>
                      </a:r>
                      <a:endParaRPr lang="en-GB" sz="900" b="1" dirty="0">
                        <a:effectLst/>
                        <a:latin typeface="Calibri" panose="020F0502020204030204" pitchFamily="34" charset="0"/>
                        <a:ea typeface="Calibri"/>
                        <a:cs typeface="Times New Roman"/>
                      </a:endParaRPr>
                    </a:p>
                  </a:txBody>
                  <a:tcPr marL="68580" marR="68580" marT="0" marB="0">
                    <a:solidFill>
                      <a:schemeClr val="bg1">
                        <a:lumMod val="65000"/>
                      </a:schemeClr>
                    </a:solidFill>
                  </a:tcPr>
                </a:tc>
                <a:tc>
                  <a:txBody>
                    <a:bodyPr/>
                    <a:lstStyle/>
                    <a:p>
                      <a:pPr>
                        <a:lnSpc>
                          <a:spcPct val="115000"/>
                        </a:lnSpc>
                        <a:spcAft>
                          <a:spcPts val="1000"/>
                        </a:spcAft>
                      </a:pPr>
                      <a:r>
                        <a:rPr lang="en-GB" sz="900" b="1" dirty="0">
                          <a:effectLst/>
                          <a:latin typeface="Calibri" panose="020F0502020204030204" pitchFamily="34" charset="0"/>
                        </a:rPr>
                        <a:t>Description</a:t>
                      </a:r>
                      <a:endParaRPr lang="en-GB" sz="900" b="1" dirty="0">
                        <a:effectLst/>
                        <a:latin typeface="Calibri" panose="020F0502020204030204" pitchFamily="34" charset="0"/>
                        <a:ea typeface="Calibri"/>
                        <a:cs typeface="Times New Roman"/>
                      </a:endParaRPr>
                    </a:p>
                  </a:txBody>
                  <a:tcPr marL="68580" marR="68580" marT="0" marB="0">
                    <a:solidFill>
                      <a:schemeClr val="bg1">
                        <a:lumMod val="65000"/>
                      </a:schemeClr>
                    </a:solidFill>
                  </a:tcPr>
                </a:tc>
                <a:tc>
                  <a:txBody>
                    <a:bodyPr/>
                    <a:lstStyle/>
                    <a:p>
                      <a:pPr>
                        <a:lnSpc>
                          <a:spcPct val="115000"/>
                        </a:lnSpc>
                        <a:spcAft>
                          <a:spcPts val="1000"/>
                        </a:spcAft>
                      </a:pPr>
                      <a:r>
                        <a:rPr lang="en-GB" sz="900" b="1" dirty="0">
                          <a:effectLst/>
                          <a:latin typeface="Calibri" panose="020F0502020204030204" pitchFamily="34" charset="0"/>
                        </a:rPr>
                        <a:t>Direction(I/O)</a:t>
                      </a:r>
                      <a:endParaRPr lang="en-GB" sz="900" b="1" dirty="0">
                        <a:effectLst/>
                        <a:latin typeface="Calibri" panose="020F0502020204030204" pitchFamily="34" charset="0"/>
                        <a:ea typeface="Calibri"/>
                        <a:cs typeface="Times New Roman"/>
                      </a:endParaRPr>
                    </a:p>
                  </a:txBody>
                  <a:tcPr marL="68580" marR="68580" marT="0" marB="0">
                    <a:solidFill>
                      <a:schemeClr val="bg1">
                        <a:lumMod val="65000"/>
                      </a:schemeClr>
                    </a:solidFill>
                  </a:tcPr>
                </a:tc>
              </a:tr>
              <a:tr h="0">
                <a:tc>
                  <a:txBody>
                    <a:bodyPr/>
                    <a:lstStyle/>
                    <a:p>
                      <a:pPr>
                        <a:lnSpc>
                          <a:spcPct val="115000"/>
                        </a:lnSpc>
                        <a:spcAft>
                          <a:spcPts val="1000"/>
                        </a:spcAft>
                      </a:pPr>
                      <a:r>
                        <a:rPr lang="en-GB" sz="900" dirty="0">
                          <a:effectLst/>
                          <a:latin typeface="Calibri" panose="020F0502020204030204" pitchFamily="34" charset="0"/>
                        </a:rPr>
                        <a:t>04-HW-001</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dirty="0">
                          <a:effectLst/>
                          <a:latin typeface="Calibri" panose="020F0502020204030204" pitchFamily="34" charset="0"/>
                        </a:rPr>
                        <a:t> PON</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dirty="0">
                          <a:effectLst/>
                          <a:latin typeface="Calibri" panose="020F0502020204030204" pitchFamily="34" charset="0"/>
                        </a:rPr>
                        <a:t>All Processed data will be send to CODAC over PON Network. This function will receive some configuration data from HMI.</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a:effectLst/>
                          <a:latin typeface="Calibri" panose="020F0502020204030204" pitchFamily="34" charset="0"/>
                        </a:rPr>
                        <a:t>Input &amp; Output</a:t>
                      </a:r>
                      <a:endParaRPr lang="en-GB" sz="900">
                        <a:effectLst/>
                        <a:latin typeface="Calibri" panose="020F0502020204030204" pitchFamily="34" charset="0"/>
                        <a:ea typeface="Calibri"/>
                        <a:cs typeface="Times New Roman"/>
                      </a:endParaRPr>
                    </a:p>
                  </a:txBody>
                  <a:tcPr marL="68580" marR="68580" marT="0" marB="0">
                    <a:solidFill>
                      <a:srgbClr val="CCECFF"/>
                    </a:solidFill>
                  </a:tcPr>
                </a:tc>
              </a:tr>
              <a:tr h="0">
                <a:tc>
                  <a:txBody>
                    <a:bodyPr/>
                    <a:lstStyle/>
                    <a:p>
                      <a:pPr>
                        <a:lnSpc>
                          <a:spcPct val="115000"/>
                        </a:lnSpc>
                        <a:spcAft>
                          <a:spcPts val="1000"/>
                        </a:spcAft>
                      </a:pPr>
                      <a:r>
                        <a:rPr lang="en-GB" sz="900">
                          <a:effectLst/>
                          <a:latin typeface="Calibri" panose="020F0502020204030204" pitchFamily="34" charset="0"/>
                        </a:rPr>
                        <a:t>04-HW-002</a:t>
                      </a:r>
                      <a:endParaRPr lang="en-GB" sz="90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a:effectLst/>
                          <a:latin typeface="Calibri" panose="020F0502020204030204" pitchFamily="34" charset="0"/>
                        </a:rPr>
                        <a:t> DAN</a:t>
                      </a:r>
                      <a:endParaRPr lang="en-GB" sz="90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dirty="0">
                          <a:effectLst/>
                          <a:latin typeface="Calibri" panose="020F0502020204030204" pitchFamily="34" charset="0"/>
                        </a:rPr>
                        <a:t>All Processed temperature data will be send archiving server over DAN network</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dirty="0">
                          <a:effectLst/>
                          <a:latin typeface="Calibri" panose="020F0502020204030204" pitchFamily="34" charset="0"/>
                        </a:rPr>
                        <a:t>Input &amp; Output</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r>
            </a:tbl>
          </a:graphicData>
        </a:graphic>
      </p:graphicFrame>
      <p:pic>
        <p:nvPicPr>
          <p:cNvPr id="10" name="Picture 7" descr="C:\Users\patilp\Desktop\Count Mo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692696"/>
            <a:ext cx="3977706" cy="25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extLst>
              <p:ext uri="{D42A27DB-BD31-4B8C-83A1-F6EECF244321}">
                <p14:modId xmlns:p14="http://schemas.microsoft.com/office/powerpoint/2010/main" val="1106358307"/>
              </p:ext>
            </p:extLst>
          </p:nvPr>
        </p:nvGraphicFramePr>
        <p:xfrm>
          <a:off x="4729534" y="3356992"/>
          <a:ext cx="4414466" cy="1107405"/>
        </p:xfrm>
        <a:graphic>
          <a:graphicData uri="http://schemas.openxmlformats.org/drawingml/2006/table">
            <a:tbl>
              <a:tblPr firstRow="1" firstCol="1" bandRow="1"/>
              <a:tblGrid>
                <a:gridCol w="1708995"/>
                <a:gridCol w="1073980"/>
                <a:gridCol w="684339"/>
                <a:gridCol w="947152"/>
              </a:tblGrid>
              <a:tr h="406365">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smtClean="0">
                          <a:effectLst/>
                        </a:rPr>
                        <a:t>Variable Name</a:t>
                      </a:r>
                      <a:endParaRPr lang="en-GB" sz="1000" b="1" dirty="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Description</a:t>
                      </a:r>
                      <a:endParaRPr lang="en-GB" sz="1000" b="1" dirty="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Interface</a:t>
                      </a:r>
                      <a:endParaRPr lang="en-GB" sz="1000" b="1" dirty="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Hardware Allocation</a:t>
                      </a:r>
                      <a:endParaRPr lang="en-GB" sz="1000" b="1" dirty="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r>
              <a:tr h="192899">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XX-XX-XX:GLVAMEPR00-R0000</a:t>
                      </a:r>
                      <a:endParaRPr lang="en-GB" sz="1000" dirty="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Read Pressure Value</a:t>
                      </a:r>
                      <a:endParaRPr lang="en-GB" sz="1000" dirty="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a:effectLst/>
                        </a:rPr>
                        <a:t>PON</a:t>
                      </a:r>
                      <a:endParaRPr lang="en-GB" sz="100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 </a:t>
                      </a:r>
                      <a:r>
                        <a:rPr lang="en-GB" sz="1000" dirty="0" smtClean="0">
                          <a:effectLst/>
                        </a:rPr>
                        <a:t>FPGA</a:t>
                      </a:r>
                      <a:endParaRPr lang="en-GB" sz="1000" dirty="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192899">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XX-XX-XX:GLVAMEPR00-E0000</a:t>
                      </a:r>
                      <a:endParaRPr lang="en-GB" sz="1000" dirty="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Read Pressure Error</a:t>
                      </a:r>
                      <a:endParaRPr lang="en-GB" sz="1000" dirty="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PON</a:t>
                      </a:r>
                      <a:endParaRPr lang="en-GB" sz="1000" dirty="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 </a:t>
                      </a:r>
                      <a:r>
                        <a:rPr lang="en-GB" sz="1000" dirty="0" smtClean="0">
                          <a:effectLst/>
                        </a:rPr>
                        <a:t>FPGA</a:t>
                      </a:r>
                      <a:endParaRPr lang="en-GB" sz="1000" dirty="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437077029"/>
              </p:ext>
            </p:extLst>
          </p:nvPr>
        </p:nvGraphicFramePr>
        <p:xfrm>
          <a:off x="4743362" y="5445224"/>
          <a:ext cx="4293134" cy="578358"/>
        </p:xfrm>
        <a:graphic>
          <a:graphicData uri="http://schemas.openxmlformats.org/drawingml/2006/table">
            <a:tbl>
              <a:tblPr firstRow="1" firstCol="1" bandRow="1"/>
              <a:tblGrid>
                <a:gridCol w="1152144"/>
                <a:gridCol w="3140990"/>
              </a:tblGrid>
              <a:tr h="0">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100" b="1" dirty="0">
                          <a:effectLst/>
                        </a:rPr>
                        <a:t>Constraint</a:t>
                      </a:r>
                      <a:endParaRPr lang="en-GB" sz="1100" b="1" dirty="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100" b="1" dirty="0">
                          <a:effectLst/>
                        </a:rPr>
                        <a:t>Description</a:t>
                      </a:r>
                      <a:endParaRPr lang="en-GB" sz="1100" b="1" dirty="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r>
              <a:tr h="0">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100" dirty="0">
                          <a:effectLst/>
                        </a:rPr>
                        <a:t>Scan Rate – 1 Sec</a:t>
                      </a:r>
                      <a:endParaRPr lang="en-GB" sz="1100" dirty="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100">
                          <a:effectLst/>
                        </a:rPr>
                        <a:t>Read pressure value at every 1 second</a:t>
                      </a:r>
                      <a:endParaRPr lang="en-GB" sz="110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0">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100" dirty="0">
                          <a:effectLst/>
                        </a:rPr>
                        <a:t> </a:t>
                      </a:r>
                      <a:endParaRPr lang="en-GB" sz="1100" dirty="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100" dirty="0">
                          <a:effectLst/>
                        </a:rPr>
                        <a:t> </a:t>
                      </a:r>
                      <a:endParaRPr lang="en-GB" sz="1100" dirty="0">
                        <a:solidFill>
                          <a:schemeClr val="tx1"/>
                        </a:solidFill>
                        <a:effectLst/>
                        <a:latin typeface="Calibri"/>
                        <a:ea typeface="Calibri"/>
                        <a:cs typeface="Times New Roman"/>
                      </a:endParaRPr>
                    </a:p>
                  </a:txBody>
                  <a:tcPr marL="68569" marR="68569"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938964066"/>
              </p:ext>
            </p:extLst>
          </p:nvPr>
        </p:nvGraphicFramePr>
        <p:xfrm>
          <a:off x="4716016" y="4509120"/>
          <a:ext cx="4320480" cy="876300"/>
        </p:xfrm>
        <a:graphic>
          <a:graphicData uri="http://schemas.openxmlformats.org/drawingml/2006/table">
            <a:tbl>
              <a:tblPr firstRow="1" firstCol="1" bandRow="1"/>
              <a:tblGrid>
                <a:gridCol w="1470802"/>
                <a:gridCol w="2849678"/>
              </a:tblGrid>
              <a:tr h="0">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Attributes (Code)</a:t>
                      </a:r>
                      <a:endParaRPr lang="en-GB" sz="1000" b="1" dirty="0">
                        <a:solidFill>
                          <a:schemeClr val="tx1"/>
                        </a:solidFill>
                        <a:effectLst/>
                        <a:latin typeface="Calibri"/>
                        <a:ea typeface="Calibri"/>
                        <a:cs typeface="Times New Roman"/>
                      </a:endParaRPr>
                    </a:p>
                  </a:txBody>
                  <a:tcPr marL="68570" marR="6857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b="1" dirty="0">
                          <a:effectLst/>
                        </a:rPr>
                        <a:t>Description</a:t>
                      </a:r>
                      <a:endParaRPr lang="en-GB" sz="1000" b="1" dirty="0">
                        <a:solidFill>
                          <a:schemeClr val="tx1"/>
                        </a:solidFill>
                        <a:effectLst/>
                        <a:latin typeface="Calibri"/>
                        <a:ea typeface="Calibri"/>
                        <a:cs typeface="Times New Roman"/>
                      </a:endParaRPr>
                    </a:p>
                  </a:txBody>
                  <a:tcPr marL="68570" marR="6857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65000"/>
                      </a:sysClr>
                    </a:solidFill>
                  </a:tcPr>
                </a:tc>
              </a:tr>
              <a:tr h="172819">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Read (R)</a:t>
                      </a:r>
                      <a:endParaRPr lang="en-GB" sz="1000" dirty="0">
                        <a:solidFill>
                          <a:schemeClr val="tx1"/>
                        </a:solidFill>
                        <a:effectLst/>
                        <a:latin typeface="Calibri"/>
                        <a:ea typeface="Calibri"/>
                        <a:cs typeface="Times New Roman"/>
                      </a:endParaRPr>
                    </a:p>
                  </a:txBody>
                  <a:tcPr marL="68570" marR="6857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Read Pressure value</a:t>
                      </a:r>
                      <a:endParaRPr lang="en-GB" sz="1000" dirty="0">
                        <a:solidFill>
                          <a:schemeClr val="tx1"/>
                        </a:solidFill>
                        <a:effectLst/>
                        <a:latin typeface="Calibri"/>
                        <a:ea typeface="Calibri"/>
                        <a:cs typeface="Times New Roman"/>
                      </a:endParaRPr>
                    </a:p>
                  </a:txBody>
                  <a:tcPr marL="68570" marR="6857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172819">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Error (E) </a:t>
                      </a:r>
                      <a:endParaRPr lang="en-GB" sz="1000" dirty="0">
                        <a:solidFill>
                          <a:schemeClr val="tx1"/>
                        </a:solidFill>
                        <a:effectLst/>
                        <a:latin typeface="Calibri"/>
                        <a:ea typeface="Calibri"/>
                        <a:cs typeface="Times New Roman"/>
                      </a:endParaRPr>
                    </a:p>
                  </a:txBody>
                  <a:tcPr marL="68570" marR="6857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Read Pressure Error</a:t>
                      </a:r>
                      <a:endParaRPr lang="en-GB" sz="1000" dirty="0">
                        <a:solidFill>
                          <a:schemeClr val="tx1"/>
                        </a:solidFill>
                        <a:effectLst/>
                        <a:latin typeface="Calibri"/>
                        <a:ea typeface="Calibri"/>
                        <a:cs typeface="Times New Roman"/>
                      </a:endParaRPr>
                    </a:p>
                  </a:txBody>
                  <a:tcPr marL="68570" marR="6857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172819">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a:effectLst/>
                        </a:rPr>
                        <a:t>PON (P)</a:t>
                      </a:r>
                      <a:endParaRPr lang="en-GB" sz="1000">
                        <a:solidFill>
                          <a:schemeClr val="tx1"/>
                        </a:solidFill>
                        <a:effectLst/>
                        <a:latin typeface="Calibri"/>
                        <a:ea typeface="Calibri"/>
                        <a:cs typeface="Times New Roman"/>
                      </a:endParaRPr>
                    </a:p>
                  </a:txBody>
                  <a:tcPr marL="68570" marR="6857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PON interface</a:t>
                      </a:r>
                      <a:endParaRPr lang="en-GB" sz="1000" dirty="0">
                        <a:solidFill>
                          <a:schemeClr val="tx1"/>
                        </a:solidFill>
                        <a:effectLst/>
                        <a:latin typeface="Calibri"/>
                        <a:ea typeface="Calibri"/>
                        <a:cs typeface="Times New Roman"/>
                      </a:endParaRPr>
                    </a:p>
                  </a:txBody>
                  <a:tcPr marL="68570" marR="6857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r h="172819">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 </a:t>
                      </a:r>
                      <a:endParaRPr lang="en-GB" sz="1000" dirty="0">
                        <a:solidFill>
                          <a:schemeClr val="tx1"/>
                        </a:solidFill>
                        <a:effectLst/>
                        <a:latin typeface="Calibri"/>
                        <a:ea typeface="Calibri"/>
                        <a:cs typeface="Times New Roman"/>
                      </a:endParaRPr>
                    </a:p>
                  </a:txBody>
                  <a:tcPr marL="68570" marR="6857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nSpc>
                          <a:spcPct val="115000"/>
                        </a:lnSpc>
                        <a:spcAft>
                          <a:spcPts val="0"/>
                        </a:spcAft>
                      </a:pPr>
                      <a:r>
                        <a:rPr lang="en-GB" sz="1000" dirty="0">
                          <a:effectLst/>
                        </a:rPr>
                        <a:t> </a:t>
                      </a:r>
                      <a:endParaRPr lang="en-GB" sz="1000" dirty="0">
                        <a:solidFill>
                          <a:schemeClr val="tx1"/>
                        </a:solidFill>
                        <a:effectLst/>
                        <a:latin typeface="Calibri"/>
                        <a:ea typeface="Calibri"/>
                        <a:cs typeface="Times New Roman"/>
                      </a:endParaRPr>
                    </a:p>
                  </a:txBody>
                  <a:tcPr marL="68570" marR="6857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ECFF"/>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20645005"/>
              </p:ext>
            </p:extLst>
          </p:nvPr>
        </p:nvGraphicFramePr>
        <p:xfrm>
          <a:off x="107505" y="5321388"/>
          <a:ext cx="4447230" cy="788670"/>
        </p:xfrm>
        <a:graphic>
          <a:graphicData uri="http://schemas.openxmlformats.org/drawingml/2006/table">
            <a:tbl>
              <a:tblPr>
                <a:tableStyleId>{5940675A-B579-460E-94D1-54222C63F5DA}</a:tableStyleId>
              </a:tblPr>
              <a:tblGrid>
                <a:gridCol w="667085"/>
                <a:gridCol w="1067335"/>
                <a:gridCol w="1721963"/>
                <a:gridCol w="990847"/>
              </a:tblGrid>
              <a:tr h="0">
                <a:tc>
                  <a:txBody>
                    <a:bodyPr/>
                    <a:lstStyle/>
                    <a:p>
                      <a:pPr>
                        <a:lnSpc>
                          <a:spcPct val="115000"/>
                        </a:lnSpc>
                        <a:spcAft>
                          <a:spcPts val="1000"/>
                        </a:spcAft>
                      </a:pPr>
                      <a:r>
                        <a:rPr lang="en-GB" sz="900" b="1" dirty="0">
                          <a:effectLst/>
                        </a:rPr>
                        <a:t>Ref ID</a:t>
                      </a:r>
                      <a:endParaRPr lang="en-GB" sz="900" b="1" dirty="0">
                        <a:effectLst/>
                        <a:latin typeface="Calibri" panose="020F0502020204030204" pitchFamily="34" charset="0"/>
                        <a:ea typeface="Calibri"/>
                        <a:cs typeface="Times New Roman"/>
                      </a:endParaRPr>
                    </a:p>
                  </a:txBody>
                  <a:tcPr marL="68580" marR="68580" marT="0" marB="0">
                    <a:solidFill>
                      <a:schemeClr val="bg1">
                        <a:lumMod val="65000"/>
                      </a:schemeClr>
                    </a:solidFill>
                  </a:tcPr>
                </a:tc>
                <a:tc>
                  <a:txBody>
                    <a:bodyPr/>
                    <a:lstStyle/>
                    <a:p>
                      <a:pPr>
                        <a:lnSpc>
                          <a:spcPct val="115000"/>
                        </a:lnSpc>
                        <a:spcAft>
                          <a:spcPts val="1000"/>
                        </a:spcAft>
                      </a:pPr>
                      <a:r>
                        <a:rPr lang="en-GB" sz="900" b="1" dirty="0">
                          <a:effectLst/>
                        </a:rPr>
                        <a:t>Function Name</a:t>
                      </a:r>
                      <a:endParaRPr lang="en-GB" sz="900" b="1" dirty="0">
                        <a:effectLst/>
                        <a:latin typeface="Calibri" panose="020F0502020204030204" pitchFamily="34" charset="0"/>
                        <a:ea typeface="Calibri"/>
                        <a:cs typeface="Times New Roman"/>
                      </a:endParaRPr>
                    </a:p>
                  </a:txBody>
                  <a:tcPr marL="68580" marR="68580" marT="0" marB="0">
                    <a:solidFill>
                      <a:schemeClr val="bg1">
                        <a:lumMod val="65000"/>
                      </a:schemeClr>
                    </a:solidFill>
                  </a:tcPr>
                </a:tc>
                <a:tc>
                  <a:txBody>
                    <a:bodyPr/>
                    <a:lstStyle/>
                    <a:p>
                      <a:pPr>
                        <a:lnSpc>
                          <a:spcPct val="115000"/>
                        </a:lnSpc>
                        <a:spcAft>
                          <a:spcPts val="1000"/>
                        </a:spcAft>
                      </a:pPr>
                      <a:r>
                        <a:rPr lang="en-GB" sz="900" b="1" dirty="0">
                          <a:effectLst/>
                        </a:rPr>
                        <a:t>Description</a:t>
                      </a:r>
                      <a:endParaRPr lang="en-GB" sz="900" b="1" dirty="0">
                        <a:effectLst/>
                        <a:latin typeface="Calibri" panose="020F0502020204030204" pitchFamily="34" charset="0"/>
                        <a:ea typeface="Calibri"/>
                        <a:cs typeface="Times New Roman"/>
                      </a:endParaRPr>
                    </a:p>
                  </a:txBody>
                  <a:tcPr marL="68580" marR="68580" marT="0" marB="0">
                    <a:solidFill>
                      <a:schemeClr val="bg1">
                        <a:lumMod val="65000"/>
                      </a:schemeClr>
                    </a:solidFill>
                  </a:tcPr>
                </a:tc>
                <a:tc>
                  <a:txBody>
                    <a:bodyPr/>
                    <a:lstStyle/>
                    <a:p>
                      <a:pPr>
                        <a:lnSpc>
                          <a:spcPct val="115000"/>
                        </a:lnSpc>
                        <a:spcAft>
                          <a:spcPts val="1000"/>
                        </a:spcAft>
                      </a:pPr>
                      <a:r>
                        <a:rPr lang="en-GB" sz="900" b="1" dirty="0">
                          <a:effectLst/>
                        </a:rPr>
                        <a:t>Interface Name</a:t>
                      </a:r>
                      <a:endParaRPr lang="en-GB" sz="900" b="1" dirty="0">
                        <a:effectLst/>
                        <a:latin typeface="Calibri" panose="020F0502020204030204" pitchFamily="34" charset="0"/>
                        <a:ea typeface="Calibri"/>
                        <a:cs typeface="Times New Roman"/>
                      </a:endParaRPr>
                    </a:p>
                  </a:txBody>
                  <a:tcPr marL="68580" marR="68580" marT="0" marB="0">
                    <a:solidFill>
                      <a:schemeClr val="bg1">
                        <a:lumMod val="65000"/>
                      </a:schemeClr>
                    </a:solidFill>
                  </a:tcPr>
                </a:tc>
              </a:tr>
              <a:tr h="0">
                <a:tc>
                  <a:txBody>
                    <a:bodyPr/>
                    <a:lstStyle/>
                    <a:p>
                      <a:pPr>
                        <a:lnSpc>
                          <a:spcPct val="115000"/>
                        </a:lnSpc>
                        <a:spcAft>
                          <a:spcPts val="1000"/>
                        </a:spcAft>
                      </a:pPr>
                      <a:r>
                        <a:rPr lang="en-GB" sz="900" dirty="0">
                          <a:effectLst/>
                        </a:rPr>
                        <a:t>0401-HM-001</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dirty="0">
                          <a:effectLst/>
                        </a:rPr>
                        <a:t> Temperature Measurement</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dirty="0">
                          <a:effectLst/>
                        </a:rPr>
                        <a:t>Display Port plug structure </a:t>
                      </a:r>
                      <a:r>
                        <a:rPr lang="en-GB" sz="900" dirty="0" smtClean="0">
                          <a:effectLst/>
                        </a:rPr>
                        <a:t>temperature on </a:t>
                      </a:r>
                      <a:r>
                        <a:rPr lang="en-GB" sz="900" dirty="0">
                          <a:effectLst/>
                        </a:rPr>
                        <a:t>HMI</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a:effectLst/>
                        </a:rPr>
                        <a:t>PON</a:t>
                      </a:r>
                      <a:endParaRPr lang="en-GB" sz="900">
                        <a:effectLst/>
                        <a:latin typeface="Calibri" panose="020F0502020204030204" pitchFamily="34" charset="0"/>
                        <a:ea typeface="Calibri"/>
                        <a:cs typeface="Times New Roman"/>
                      </a:endParaRPr>
                    </a:p>
                  </a:txBody>
                  <a:tcPr marL="68580" marR="68580" marT="0" marB="0">
                    <a:solidFill>
                      <a:srgbClr val="CCECFF"/>
                    </a:solidFill>
                  </a:tcPr>
                </a:tc>
              </a:tr>
              <a:tr h="0">
                <a:tc>
                  <a:txBody>
                    <a:bodyPr/>
                    <a:lstStyle/>
                    <a:p>
                      <a:pPr>
                        <a:lnSpc>
                          <a:spcPct val="115000"/>
                        </a:lnSpc>
                        <a:spcAft>
                          <a:spcPts val="1000"/>
                        </a:spcAft>
                      </a:pPr>
                      <a:r>
                        <a:rPr lang="en-GB" sz="900">
                          <a:effectLst/>
                        </a:rPr>
                        <a:t>0401-HM-002</a:t>
                      </a:r>
                      <a:endParaRPr lang="en-GB" sz="90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dirty="0">
                          <a:effectLst/>
                        </a:rPr>
                        <a:t> Temperature Error</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dirty="0">
                          <a:effectLst/>
                        </a:rPr>
                        <a:t>Display Port plug structure temperature, </a:t>
                      </a:r>
                      <a:r>
                        <a:rPr lang="en-GB" sz="900" dirty="0" smtClean="0">
                          <a:effectLst/>
                        </a:rPr>
                        <a:t>error </a:t>
                      </a:r>
                      <a:r>
                        <a:rPr lang="en-GB" sz="900" dirty="0">
                          <a:effectLst/>
                        </a:rPr>
                        <a:t>on HMI</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c>
                  <a:txBody>
                    <a:bodyPr/>
                    <a:lstStyle/>
                    <a:p>
                      <a:pPr>
                        <a:lnSpc>
                          <a:spcPct val="115000"/>
                        </a:lnSpc>
                        <a:spcAft>
                          <a:spcPts val="1000"/>
                        </a:spcAft>
                      </a:pPr>
                      <a:r>
                        <a:rPr lang="en-GB" sz="900" dirty="0">
                          <a:effectLst/>
                        </a:rPr>
                        <a:t>PON</a:t>
                      </a:r>
                      <a:endParaRPr lang="en-GB" sz="900" dirty="0">
                        <a:effectLst/>
                        <a:latin typeface="Calibri" panose="020F0502020204030204" pitchFamily="34" charset="0"/>
                        <a:ea typeface="Calibri"/>
                        <a:cs typeface="Times New Roman"/>
                      </a:endParaRPr>
                    </a:p>
                  </a:txBody>
                  <a:tcPr marL="68580" marR="68580" marT="0" marB="0">
                    <a:solidFill>
                      <a:srgbClr val="CCECFF"/>
                    </a:solidFill>
                  </a:tcPr>
                </a:tc>
              </a:tr>
            </a:tbl>
          </a:graphicData>
        </a:graphic>
      </p:graphicFrame>
      <p:sp>
        <p:nvSpPr>
          <p:cNvPr id="14" name="TextBox 13"/>
          <p:cNvSpPr txBox="1"/>
          <p:nvPr/>
        </p:nvSpPr>
        <p:spPr>
          <a:xfrm>
            <a:off x="5076056" y="2564904"/>
            <a:ext cx="1135375" cy="400110"/>
          </a:xfrm>
          <a:prstGeom prst="rect">
            <a:avLst/>
          </a:prstGeom>
          <a:noFill/>
        </p:spPr>
        <p:txBody>
          <a:bodyPr wrap="none" rtlCol="0">
            <a:spAutoFit/>
          </a:bodyPr>
          <a:lstStyle/>
          <a:p>
            <a:r>
              <a:rPr lang="en-US" sz="2000" dirty="0" smtClean="0">
                <a:latin typeface="Calibri" panose="020F0502020204030204" pitchFamily="34" charset="0"/>
              </a:rPr>
              <a:t>Variables</a:t>
            </a:r>
            <a:endParaRPr lang="en-GB" sz="2000" dirty="0">
              <a:latin typeface="Calibri" panose="020F0502020204030204" pitchFamily="34" charset="0"/>
            </a:endParaRPr>
          </a:p>
        </p:txBody>
      </p:sp>
    </p:spTree>
    <p:extLst>
      <p:ext uri="{BB962C8B-B14F-4D97-AF65-F5344CB8AC3E}">
        <p14:creationId xmlns:p14="http://schemas.microsoft.com/office/powerpoint/2010/main" val="17521508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0"/>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Functional Breakdown of plant I&amp;C (L1 + L2)</a:t>
            </a:r>
            <a:endParaRPr lang="en-US" sz="3600" kern="1200" dirty="0">
              <a:solidFill>
                <a:schemeClr val="tx1"/>
              </a:solidFill>
              <a:ea typeface="+mn-ea"/>
              <a:cs typeface="Arial"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95" y="620688"/>
            <a:ext cx="8685985" cy="5864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3538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Functional Analysis import from Excel-Sheet</a:t>
            </a:r>
            <a:endParaRPr lang="en-US" kern="1200" dirty="0">
              <a:solidFill>
                <a:schemeClr val="tx1"/>
              </a:solidFill>
              <a:ea typeface="+mn-ea"/>
              <a:cs typeface="Arial"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24" y="764704"/>
            <a:ext cx="8821026" cy="297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24" y="3429000"/>
            <a:ext cx="8558994" cy="1735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24" y="5329615"/>
            <a:ext cx="8996476" cy="835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bwMode="auto">
          <a:xfrm>
            <a:off x="147524" y="764704"/>
            <a:ext cx="4498238" cy="1080120"/>
          </a:xfrm>
          <a:prstGeom prst="roundRect">
            <a:avLst/>
          </a:prstGeom>
          <a:solidFill>
            <a:srgbClr val="0000FF">
              <a:alpha val="10588"/>
            </a:srgbClr>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8" name="Rounded Rectangle 7"/>
          <p:cNvSpPr/>
          <p:nvPr/>
        </p:nvSpPr>
        <p:spPr bwMode="auto">
          <a:xfrm>
            <a:off x="5148064" y="1556792"/>
            <a:ext cx="1872208" cy="1080120"/>
          </a:xfrm>
          <a:prstGeom prst="roundRect">
            <a:avLst/>
          </a:prstGeom>
          <a:solidFill>
            <a:srgbClr val="FFFF00">
              <a:alpha val="10196"/>
            </a:srgbClr>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cxnSp>
        <p:nvCxnSpPr>
          <p:cNvPr id="15" name="Straight Arrow Connector 14"/>
          <p:cNvCxnSpPr>
            <a:stCxn id="2" idx="2"/>
          </p:cNvCxnSpPr>
          <p:nvPr/>
        </p:nvCxnSpPr>
        <p:spPr bwMode="auto">
          <a:xfrm flipH="1">
            <a:off x="1691680" y="1844824"/>
            <a:ext cx="704963" cy="2088232"/>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2" name="Straight Arrow Connector 21"/>
          <p:cNvCxnSpPr/>
          <p:nvPr/>
        </p:nvCxnSpPr>
        <p:spPr bwMode="auto">
          <a:xfrm flipH="1">
            <a:off x="1979712" y="2636912"/>
            <a:ext cx="3441268" cy="2808312"/>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79075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Hardware Architecture</a:t>
            </a:r>
            <a:endParaRPr lang="en-US" kern="1200" dirty="0">
              <a:solidFill>
                <a:schemeClr val="tx1"/>
              </a:solidFill>
              <a:ea typeface="+mn-ea"/>
              <a:cs typeface="Arial" charset="0"/>
            </a:endParaRP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836613"/>
            <a:ext cx="5083175" cy="539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965200"/>
            <a:ext cx="2432050"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6156325" y="692150"/>
            <a:ext cx="1800225" cy="273050"/>
          </a:xfrm>
          <a:prstGeom prst="rect">
            <a:avLst/>
          </a:prstGeom>
          <a:no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en-US" sz="1600" dirty="0">
                <a:solidFill>
                  <a:schemeClr val="tx1"/>
                </a:solidFill>
              </a:rPr>
              <a:t>FC Catalog in EA</a:t>
            </a:r>
            <a:endParaRPr lang="en-GB" sz="1600" dirty="0">
              <a:solidFill>
                <a:schemeClr val="tx1"/>
              </a:solidFill>
            </a:endParaRPr>
          </a:p>
        </p:txBody>
      </p:sp>
    </p:spTree>
    <p:extLst>
      <p:ext uri="{BB962C8B-B14F-4D97-AF65-F5344CB8AC3E}">
        <p14:creationId xmlns:p14="http://schemas.microsoft.com/office/powerpoint/2010/main" val="16153795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Detailed Operating State Machine (DSOS)</a:t>
            </a:r>
            <a:endParaRPr lang="en-US" kern="1200" dirty="0">
              <a:solidFill>
                <a:schemeClr val="tx1"/>
              </a:solidFill>
              <a:ea typeface="+mn-ea"/>
              <a:cs typeface="Arial"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84" y="692695"/>
            <a:ext cx="3894743" cy="56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3146378424"/>
              </p:ext>
            </p:extLst>
          </p:nvPr>
        </p:nvGraphicFramePr>
        <p:xfrm>
          <a:off x="4499992" y="800426"/>
          <a:ext cx="4320480" cy="5400600"/>
        </p:xfrm>
        <a:graphic>
          <a:graphicData uri="http://schemas.openxmlformats.org/drawingml/2006/table">
            <a:tbl>
              <a:tblPr firstRow="1" firstCol="1" bandRow="1">
                <a:tableStyleId>{5940675A-B579-460E-94D1-54222C63F5DA}</a:tableStyleId>
              </a:tblPr>
              <a:tblGrid>
                <a:gridCol w="1333500"/>
                <a:gridCol w="2986980"/>
              </a:tblGrid>
              <a:tr h="324877">
                <a:tc>
                  <a:txBody>
                    <a:bodyPr/>
                    <a:lstStyle/>
                    <a:p>
                      <a:pPr latinLnBrk="1">
                        <a:lnSpc>
                          <a:spcPts val="1635"/>
                        </a:lnSpc>
                        <a:spcAft>
                          <a:spcPts val="0"/>
                        </a:spcAft>
                      </a:pPr>
                      <a:r>
                        <a:rPr lang="en-GB" sz="1100" b="1" kern="1200" dirty="0">
                          <a:effectLst/>
                          <a:latin typeface="Calibri" panose="020F0502020204030204" pitchFamily="34" charset="0"/>
                        </a:rPr>
                        <a:t>PSOS State</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latinLnBrk="1">
                        <a:lnSpc>
                          <a:spcPts val="1635"/>
                        </a:lnSpc>
                        <a:spcAft>
                          <a:spcPts val="0"/>
                        </a:spcAft>
                      </a:pPr>
                      <a:r>
                        <a:rPr lang="en-GB" sz="1100" b="1" kern="1200" dirty="0">
                          <a:effectLst/>
                          <a:latin typeface="Calibri" panose="020F0502020204030204" pitchFamily="34" charset="0"/>
                        </a:rPr>
                        <a:t>Power UP</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r>
              <a:tr h="324877">
                <a:tc>
                  <a:txBody>
                    <a:bodyPr/>
                    <a:lstStyle/>
                    <a:p>
                      <a:pPr latinLnBrk="1">
                        <a:lnSpc>
                          <a:spcPts val="1635"/>
                        </a:lnSpc>
                        <a:spcAft>
                          <a:spcPts val="0"/>
                        </a:spcAft>
                      </a:pPr>
                      <a:r>
                        <a:rPr lang="en-GB" sz="1100" b="1" kern="1200" dirty="0">
                          <a:effectLst/>
                          <a:latin typeface="Calibri" panose="020F0502020204030204" pitchFamily="34" charset="0"/>
                        </a:rPr>
                        <a:t>State ID</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latinLnBrk="1">
                        <a:lnSpc>
                          <a:spcPts val="1635"/>
                        </a:lnSpc>
                        <a:spcAft>
                          <a:spcPts val="0"/>
                        </a:spcAft>
                      </a:pPr>
                      <a:r>
                        <a:rPr lang="en-GB" sz="1100" kern="1200">
                          <a:effectLst/>
                          <a:latin typeface="Calibri" panose="020F0502020204030204" pitchFamily="34" charset="0"/>
                        </a:rPr>
                        <a:t>D1-I3-PSOS-M1</a:t>
                      </a:r>
                      <a:endParaRPr lang="en-GB" sz="1100">
                        <a:solidFill>
                          <a:sysClr val="windowText" lastClr="000000"/>
                        </a:solidFill>
                        <a:effectLst/>
                        <a:latin typeface="Calibri" panose="020F0502020204030204" pitchFamily="34" charset="0"/>
                        <a:ea typeface="Calibri"/>
                        <a:cs typeface="Times New Roman"/>
                      </a:endParaRPr>
                    </a:p>
                  </a:txBody>
                  <a:tcPr marL="68580" marR="68580" marT="9525" marB="0">
                    <a:solidFill>
                      <a:srgbClr val="CCECFF"/>
                    </a:solidFill>
                  </a:tcPr>
                </a:tc>
              </a:tr>
              <a:tr h="324877">
                <a:tc>
                  <a:txBody>
                    <a:bodyPr/>
                    <a:lstStyle/>
                    <a:p>
                      <a:pPr latinLnBrk="1">
                        <a:lnSpc>
                          <a:spcPts val="1635"/>
                        </a:lnSpc>
                        <a:spcAft>
                          <a:spcPts val="0"/>
                        </a:spcAft>
                      </a:pPr>
                      <a:r>
                        <a:rPr lang="en-GB" sz="1100" b="1" kern="1200" dirty="0">
                          <a:effectLst/>
                          <a:latin typeface="Calibri" panose="020F0502020204030204" pitchFamily="34" charset="0"/>
                        </a:rPr>
                        <a:t>Description</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latinLnBrk="1">
                        <a:lnSpc>
                          <a:spcPts val="1635"/>
                        </a:lnSpc>
                        <a:spcAft>
                          <a:spcPts val="0"/>
                        </a:spcAft>
                      </a:pPr>
                      <a:r>
                        <a:rPr lang="en-GB" sz="1100" kern="1200">
                          <a:effectLst/>
                          <a:latin typeface="Calibri" panose="020F0502020204030204" pitchFamily="34" charset="0"/>
                        </a:rPr>
                        <a:t> Power up  plant I&amp;C</a:t>
                      </a:r>
                      <a:endParaRPr lang="en-GB" sz="1100">
                        <a:solidFill>
                          <a:sysClr val="windowText" lastClr="000000"/>
                        </a:solidFill>
                        <a:effectLst/>
                        <a:latin typeface="Calibri" panose="020F0502020204030204" pitchFamily="34" charset="0"/>
                        <a:ea typeface="Calibri"/>
                        <a:cs typeface="Times New Roman"/>
                      </a:endParaRPr>
                    </a:p>
                  </a:txBody>
                  <a:tcPr marL="68580" marR="68580" marT="9525" marB="0">
                    <a:solidFill>
                      <a:srgbClr val="CCECFF"/>
                    </a:solidFill>
                  </a:tcPr>
                </a:tc>
              </a:tr>
              <a:tr h="614843">
                <a:tc>
                  <a:txBody>
                    <a:bodyPr/>
                    <a:lstStyle/>
                    <a:p>
                      <a:pPr latinLnBrk="1">
                        <a:lnSpc>
                          <a:spcPct val="115000"/>
                        </a:lnSpc>
                        <a:spcAft>
                          <a:spcPts val="0"/>
                        </a:spcAft>
                      </a:pPr>
                      <a:r>
                        <a:rPr lang="en-GB" sz="1100" b="1" kern="1200" dirty="0">
                          <a:effectLst/>
                          <a:latin typeface="Calibri" panose="020F0502020204030204" pitchFamily="34" charset="0"/>
                        </a:rPr>
                        <a:t>Entry Procedure(s)</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marL="342900" lvl="0" indent="-342900" latinLnBrk="1">
                        <a:lnSpc>
                          <a:spcPct val="115000"/>
                        </a:lnSpc>
                        <a:spcAft>
                          <a:spcPts val="0"/>
                        </a:spcAft>
                        <a:tabLst>
                          <a:tab pos="457200" algn="l"/>
                        </a:tabLst>
                      </a:pPr>
                      <a:r>
                        <a:rPr lang="en-US" sz="1100" kern="1200" dirty="0">
                          <a:effectLst/>
                          <a:latin typeface="Calibri" panose="020F0502020204030204" pitchFamily="34" charset="0"/>
                        </a:rPr>
                        <a:t>Check  C1</a:t>
                      </a:r>
                      <a:endParaRPr lang="en-GB" sz="1100" dirty="0">
                        <a:effectLst/>
                        <a:latin typeface="Calibri" panose="020F0502020204030204" pitchFamily="34" charset="0"/>
                      </a:endParaRPr>
                    </a:p>
                    <a:p>
                      <a:pPr marL="342900" lvl="0" indent="-342900" latinLnBrk="1">
                        <a:lnSpc>
                          <a:spcPct val="115000"/>
                        </a:lnSpc>
                        <a:spcAft>
                          <a:spcPts val="0"/>
                        </a:spcAft>
                        <a:tabLst>
                          <a:tab pos="457200" algn="l"/>
                        </a:tabLst>
                      </a:pPr>
                      <a:r>
                        <a:rPr lang="en-GB" sz="1100" kern="1200" dirty="0">
                          <a:effectLst/>
                          <a:latin typeface="Calibri" panose="020F0502020204030204" pitchFamily="34" charset="0"/>
                        </a:rPr>
                        <a:t>Turn cubicle power on </a:t>
                      </a:r>
                      <a:endParaRPr lang="en-GB" sz="1100" dirty="0">
                        <a:solidFill>
                          <a:sysClr val="windowText" lastClr="000000"/>
                        </a:solidFill>
                        <a:effectLst/>
                        <a:latin typeface="Calibri" panose="020F0502020204030204" pitchFamily="34" charset="0"/>
                      </a:endParaRPr>
                    </a:p>
                  </a:txBody>
                  <a:tcPr marL="68580" marR="68580" marT="9525" marB="0">
                    <a:solidFill>
                      <a:srgbClr val="CCECFF"/>
                    </a:solidFill>
                  </a:tcPr>
                </a:tc>
              </a:tr>
              <a:tr h="603399">
                <a:tc>
                  <a:txBody>
                    <a:bodyPr/>
                    <a:lstStyle/>
                    <a:p>
                      <a:pPr latinLnBrk="1">
                        <a:lnSpc>
                          <a:spcPct val="115000"/>
                        </a:lnSpc>
                        <a:spcAft>
                          <a:spcPts val="0"/>
                        </a:spcAft>
                      </a:pPr>
                      <a:r>
                        <a:rPr lang="en-GB" sz="1100" b="1" kern="1200" dirty="0">
                          <a:effectLst/>
                          <a:latin typeface="Calibri" panose="020F0502020204030204" pitchFamily="34" charset="0"/>
                        </a:rPr>
                        <a:t>During Procedure(s)</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marL="342900" lvl="0" indent="-342900" latinLnBrk="1">
                        <a:lnSpc>
                          <a:spcPct val="115000"/>
                        </a:lnSpc>
                        <a:spcAft>
                          <a:spcPts val="0"/>
                        </a:spcAft>
                        <a:tabLst>
                          <a:tab pos="457200" algn="l"/>
                        </a:tabLst>
                      </a:pPr>
                      <a:r>
                        <a:rPr lang="en-GB" sz="1100" kern="1200" dirty="0" smtClean="0">
                          <a:effectLst/>
                          <a:latin typeface="Calibri" panose="020F0502020204030204" pitchFamily="34" charset="0"/>
                        </a:rPr>
                        <a:t>Power </a:t>
                      </a:r>
                      <a:r>
                        <a:rPr lang="en-GB" sz="1100" kern="1200" dirty="0">
                          <a:effectLst/>
                          <a:latin typeface="Calibri" panose="020F0502020204030204" pitchFamily="34" charset="0"/>
                        </a:rPr>
                        <a:t>up  all  chassis/boards (start IOCs)</a:t>
                      </a:r>
                      <a:endParaRPr lang="en-GB" sz="1100" dirty="0">
                        <a:effectLst/>
                        <a:latin typeface="Calibri" panose="020F0502020204030204" pitchFamily="34" charset="0"/>
                      </a:endParaRPr>
                    </a:p>
                    <a:p>
                      <a:pPr marL="342900" lvl="0" indent="-342900" latinLnBrk="1">
                        <a:lnSpc>
                          <a:spcPct val="115000"/>
                        </a:lnSpc>
                        <a:spcAft>
                          <a:spcPts val="0"/>
                        </a:spcAft>
                        <a:tabLst>
                          <a:tab pos="457200" algn="l"/>
                        </a:tabLst>
                      </a:pPr>
                      <a:r>
                        <a:rPr lang="en-US" sz="1100" kern="1200" dirty="0">
                          <a:effectLst/>
                          <a:latin typeface="Calibri" panose="020F0502020204030204" pitchFamily="34" charset="0"/>
                        </a:rPr>
                        <a:t>Check conditions C2 and C3 </a:t>
                      </a:r>
                      <a:endParaRPr lang="en-GB" sz="1100" dirty="0">
                        <a:solidFill>
                          <a:sysClr val="windowText" lastClr="000000"/>
                        </a:solidFill>
                        <a:effectLst/>
                        <a:latin typeface="Calibri" panose="020F0502020204030204" pitchFamily="34" charset="0"/>
                      </a:endParaRPr>
                    </a:p>
                  </a:txBody>
                  <a:tcPr marL="68580" marR="68580" marT="9525" marB="0">
                    <a:solidFill>
                      <a:srgbClr val="CCECFF"/>
                    </a:solidFill>
                  </a:tcPr>
                </a:tc>
              </a:tr>
              <a:tr h="324877">
                <a:tc>
                  <a:txBody>
                    <a:bodyPr/>
                    <a:lstStyle/>
                    <a:p>
                      <a:pPr latinLnBrk="1">
                        <a:lnSpc>
                          <a:spcPts val="1635"/>
                        </a:lnSpc>
                        <a:spcAft>
                          <a:spcPts val="0"/>
                        </a:spcAft>
                      </a:pPr>
                      <a:r>
                        <a:rPr lang="en-GB" sz="1100" b="1" kern="1200" dirty="0">
                          <a:effectLst/>
                          <a:latin typeface="Calibri" panose="020F0502020204030204" pitchFamily="34" charset="0"/>
                        </a:rPr>
                        <a:t>Exit Procedure(s)</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marL="342900" lvl="0" indent="-342900" latinLnBrk="1">
                        <a:lnSpc>
                          <a:spcPct val="115000"/>
                        </a:lnSpc>
                        <a:spcAft>
                          <a:spcPts val="0"/>
                        </a:spcAft>
                        <a:tabLst>
                          <a:tab pos="457200" algn="l"/>
                        </a:tabLst>
                      </a:pPr>
                      <a:r>
                        <a:rPr lang="en-US" sz="1100" kern="1200" dirty="0">
                          <a:effectLst/>
                          <a:latin typeface="Calibri" panose="020F0502020204030204" pitchFamily="34" charset="0"/>
                        </a:rPr>
                        <a:t>Report power on status</a:t>
                      </a:r>
                      <a:endParaRPr lang="en-GB" sz="1100" dirty="0">
                        <a:solidFill>
                          <a:sysClr val="windowText" lastClr="000000"/>
                        </a:solidFill>
                        <a:effectLst/>
                        <a:latin typeface="Calibri" panose="020F0502020204030204" pitchFamily="34" charset="0"/>
                      </a:endParaRPr>
                    </a:p>
                  </a:txBody>
                  <a:tcPr marL="68580" marR="68580" marT="9525" marB="0">
                    <a:solidFill>
                      <a:srgbClr val="CCECFF"/>
                    </a:solidFill>
                  </a:tcPr>
                </a:tc>
              </a:tr>
              <a:tr h="931962">
                <a:tc>
                  <a:txBody>
                    <a:bodyPr/>
                    <a:lstStyle/>
                    <a:p>
                      <a:pPr latinLnBrk="1">
                        <a:lnSpc>
                          <a:spcPct val="115000"/>
                        </a:lnSpc>
                        <a:spcAft>
                          <a:spcPts val="0"/>
                        </a:spcAft>
                      </a:pPr>
                      <a:r>
                        <a:rPr lang="en-GB" sz="1100" b="1" kern="1200" dirty="0">
                          <a:effectLst/>
                          <a:latin typeface="Calibri" panose="020F0502020204030204" pitchFamily="34" charset="0"/>
                        </a:rPr>
                        <a:t>Conditions</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marL="342900" lvl="0" indent="-342900" latinLnBrk="1">
                        <a:lnSpc>
                          <a:spcPct val="115000"/>
                        </a:lnSpc>
                        <a:spcAft>
                          <a:spcPts val="0"/>
                        </a:spcAft>
                        <a:buFont typeface="+mj-lt"/>
                        <a:buAutoNum type="arabicPeriod"/>
                        <a:tabLst>
                          <a:tab pos="457200" algn="l"/>
                        </a:tabLst>
                      </a:pPr>
                      <a:r>
                        <a:rPr lang="en-US" sz="1100" kern="1200" dirty="0">
                          <a:effectLst/>
                          <a:latin typeface="Calibri" panose="020F0502020204030204" pitchFamily="34" charset="0"/>
                        </a:rPr>
                        <a:t>SSEN  available</a:t>
                      </a:r>
                      <a:endParaRPr lang="en-GB" sz="1100" dirty="0">
                        <a:effectLst/>
                        <a:latin typeface="Calibri" panose="020F0502020204030204" pitchFamily="34" charset="0"/>
                      </a:endParaRPr>
                    </a:p>
                    <a:p>
                      <a:pPr marL="342900" lvl="0" indent="-342900" latinLnBrk="1">
                        <a:lnSpc>
                          <a:spcPct val="115000"/>
                        </a:lnSpc>
                        <a:spcAft>
                          <a:spcPts val="0"/>
                        </a:spcAft>
                        <a:buFont typeface="+mj-lt"/>
                        <a:buAutoNum type="arabicPeriod"/>
                        <a:tabLst>
                          <a:tab pos="457200" algn="l"/>
                        </a:tabLst>
                      </a:pPr>
                      <a:r>
                        <a:rPr lang="en-US" sz="1100" kern="1200" dirty="0">
                          <a:effectLst/>
                          <a:latin typeface="Calibri" panose="020F0502020204030204" pitchFamily="34" charset="0"/>
                        </a:rPr>
                        <a:t>Cubicle health ok</a:t>
                      </a:r>
                      <a:endParaRPr lang="en-GB" sz="1100" dirty="0">
                        <a:effectLst/>
                        <a:latin typeface="Calibri" panose="020F0502020204030204" pitchFamily="34" charset="0"/>
                      </a:endParaRPr>
                    </a:p>
                    <a:p>
                      <a:pPr marL="342900" lvl="0" indent="-342900" latinLnBrk="1">
                        <a:lnSpc>
                          <a:spcPct val="115000"/>
                        </a:lnSpc>
                        <a:spcAft>
                          <a:spcPts val="0"/>
                        </a:spcAft>
                        <a:buFont typeface="+mj-lt"/>
                        <a:buAutoNum type="arabicPeriod"/>
                        <a:tabLst>
                          <a:tab pos="457200" algn="l"/>
                        </a:tabLst>
                      </a:pPr>
                      <a:r>
                        <a:rPr lang="en-GB" sz="1100" kern="1200" dirty="0">
                          <a:effectLst/>
                          <a:latin typeface="Calibri" panose="020F0502020204030204" pitchFamily="34" charset="0"/>
                        </a:rPr>
                        <a:t>Power consumption ok</a:t>
                      </a:r>
                      <a:endParaRPr lang="en-GB" sz="1100" dirty="0">
                        <a:solidFill>
                          <a:sysClr val="windowText" lastClr="000000"/>
                        </a:solidFill>
                        <a:effectLst/>
                        <a:latin typeface="Calibri" panose="020F0502020204030204" pitchFamily="34" charset="0"/>
                      </a:endParaRPr>
                    </a:p>
                  </a:txBody>
                  <a:tcPr marL="68580" marR="68580" marT="9525" marB="0">
                    <a:solidFill>
                      <a:srgbClr val="CCECFF"/>
                    </a:solidFill>
                  </a:tcPr>
                </a:tc>
              </a:tr>
              <a:tr h="931962">
                <a:tc>
                  <a:txBody>
                    <a:bodyPr/>
                    <a:lstStyle/>
                    <a:p>
                      <a:pPr latinLnBrk="1">
                        <a:lnSpc>
                          <a:spcPct val="115000"/>
                        </a:lnSpc>
                        <a:spcAft>
                          <a:spcPts val="0"/>
                        </a:spcAft>
                      </a:pPr>
                      <a:r>
                        <a:rPr lang="en-GB" sz="1100" b="1" kern="1200" dirty="0">
                          <a:effectLst/>
                          <a:latin typeface="Calibri" panose="020F0502020204030204" pitchFamily="34" charset="0"/>
                        </a:rPr>
                        <a:t>Events</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marL="342900" lvl="0" indent="-342900" latinLnBrk="1">
                        <a:lnSpc>
                          <a:spcPct val="115000"/>
                        </a:lnSpc>
                        <a:spcAft>
                          <a:spcPts val="0"/>
                        </a:spcAft>
                        <a:buFont typeface="+mj-lt"/>
                        <a:buAutoNum type="arabicPeriod"/>
                        <a:tabLst>
                          <a:tab pos="457200" algn="l"/>
                        </a:tabLst>
                      </a:pPr>
                      <a:r>
                        <a:rPr lang="en-GB" sz="1100" kern="1200" dirty="0">
                          <a:effectLst/>
                          <a:latin typeface="Calibri" panose="020F0502020204030204" pitchFamily="34" charset="0"/>
                        </a:rPr>
                        <a:t> Circuit breaker  trip</a:t>
                      </a:r>
                      <a:endParaRPr lang="en-GB" sz="1100" dirty="0">
                        <a:effectLst/>
                        <a:latin typeface="Calibri" panose="020F0502020204030204" pitchFamily="34" charset="0"/>
                      </a:endParaRPr>
                    </a:p>
                    <a:p>
                      <a:pPr marL="342900" lvl="0" indent="-342900" latinLnBrk="1">
                        <a:lnSpc>
                          <a:spcPct val="115000"/>
                        </a:lnSpc>
                        <a:spcAft>
                          <a:spcPts val="0"/>
                        </a:spcAft>
                        <a:buFont typeface="+mj-lt"/>
                        <a:buAutoNum type="arabicPeriod"/>
                        <a:tabLst>
                          <a:tab pos="457200" algn="l"/>
                        </a:tabLst>
                      </a:pPr>
                      <a:r>
                        <a:rPr lang="en-US" sz="1100" kern="1200" dirty="0">
                          <a:effectLst/>
                          <a:latin typeface="Calibri" panose="020F0502020204030204" pitchFamily="34" charset="0"/>
                        </a:rPr>
                        <a:t> Overheating</a:t>
                      </a:r>
                      <a:endParaRPr lang="en-GB" sz="1100" dirty="0">
                        <a:effectLst/>
                        <a:latin typeface="Calibri" panose="020F0502020204030204" pitchFamily="34" charset="0"/>
                      </a:endParaRPr>
                    </a:p>
                    <a:p>
                      <a:pPr marL="342900" lvl="0" indent="-342900" latinLnBrk="1">
                        <a:lnSpc>
                          <a:spcPct val="115000"/>
                        </a:lnSpc>
                        <a:spcAft>
                          <a:spcPts val="0"/>
                        </a:spcAft>
                        <a:buFont typeface="+mj-lt"/>
                        <a:buAutoNum type="arabicPeriod"/>
                        <a:tabLst>
                          <a:tab pos="457200" algn="l"/>
                        </a:tabLst>
                      </a:pPr>
                      <a:r>
                        <a:rPr lang="en-US" sz="1100" kern="1200" dirty="0">
                          <a:effectLst/>
                          <a:latin typeface="Calibri" panose="020F0502020204030204" pitchFamily="34" charset="0"/>
                        </a:rPr>
                        <a:t>Request for communicate</a:t>
                      </a:r>
                      <a:endParaRPr lang="en-GB" sz="1100" dirty="0">
                        <a:solidFill>
                          <a:sysClr val="windowText" lastClr="000000"/>
                        </a:solidFill>
                        <a:effectLst/>
                        <a:latin typeface="Calibri" panose="020F0502020204030204" pitchFamily="34" charset="0"/>
                      </a:endParaRPr>
                    </a:p>
                  </a:txBody>
                  <a:tcPr marL="68580" marR="68580" marT="9525" marB="0">
                    <a:solidFill>
                      <a:srgbClr val="CCECFF"/>
                    </a:solidFill>
                  </a:tcPr>
                </a:tc>
              </a:tr>
              <a:tr h="1018926">
                <a:tc>
                  <a:txBody>
                    <a:bodyPr/>
                    <a:lstStyle/>
                    <a:p>
                      <a:pPr latinLnBrk="1">
                        <a:lnSpc>
                          <a:spcPct val="115000"/>
                        </a:lnSpc>
                        <a:spcAft>
                          <a:spcPts val="0"/>
                        </a:spcAft>
                      </a:pPr>
                      <a:r>
                        <a:rPr lang="en-GB" sz="1100" b="1" kern="1200" dirty="0">
                          <a:effectLst/>
                          <a:latin typeface="Calibri" panose="020F0502020204030204" pitchFamily="34" charset="0"/>
                        </a:rPr>
                        <a:t>Transitions</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marL="342900" lvl="0" indent="-342900" latinLnBrk="1">
                        <a:lnSpc>
                          <a:spcPct val="115000"/>
                        </a:lnSpc>
                        <a:spcAft>
                          <a:spcPts val="0"/>
                        </a:spcAft>
                        <a:tabLst>
                          <a:tab pos="457200" algn="l"/>
                        </a:tabLst>
                      </a:pPr>
                      <a:r>
                        <a:rPr lang="en-GB" sz="1100" kern="1200" dirty="0">
                          <a:effectLst/>
                          <a:latin typeface="Calibri" panose="020F0502020204030204" pitchFamily="34" charset="0"/>
                        </a:rPr>
                        <a:t> If E3 </a:t>
                      </a:r>
                      <a:r>
                        <a:rPr lang="en-GB" sz="1100" kern="1200" dirty="0" err="1">
                          <a:effectLst/>
                          <a:latin typeface="Calibri" panose="020F0502020204030204" pitchFamily="34" charset="0"/>
                        </a:rPr>
                        <a:t>goto</a:t>
                      </a:r>
                      <a:r>
                        <a:rPr lang="en-GB" sz="1100" kern="1200" dirty="0">
                          <a:effectLst/>
                          <a:latin typeface="Calibri" panose="020F0502020204030204" pitchFamily="34" charset="0"/>
                        </a:rPr>
                        <a:t> to communicate</a:t>
                      </a:r>
                      <a:endParaRPr lang="en-GB" sz="1100" dirty="0">
                        <a:effectLst/>
                        <a:latin typeface="Calibri" panose="020F0502020204030204" pitchFamily="34" charset="0"/>
                      </a:endParaRPr>
                    </a:p>
                    <a:p>
                      <a:pPr marL="342900" lvl="0" indent="-342900" latinLnBrk="1">
                        <a:lnSpc>
                          <a:spcPct val="115000"/>
                        </a:lnSpc>
                        <a:spcAft>
                          <a:spcPts val="0"/>
                        </a:spcAft>
                        <a:tabLst>
                          <a:tab pos="457200" algn="l"/>
                        </a:tabLst>
                      </a:pPr>
                      <a:r>
                        <a:rPr lang="en-US" sz="1100" kern="1200" dirty="0">
                          <a:effectLst/>
                          <a:latin typeface="Calibri" panose="020F0502020204030204" pitchFamily="34" charset="0"/>
                        </a:rPr>
                        <a:t>If E1 or E2 </a:t>
                      </a:r>
                      <a:r>
                        <a:rPr lang="en-US" sz="1100" kern="1200" dirty="0" err="1">
                          <a:effectLst/>
                          <a:latin typeface="Calibri" panose="020F0502020204030204" pitchFamily="34" charset="0"/>
                        </a:rPr>
                        <a:t>goto</a:t>
                      </a:r>
                      <a:r>
                        <a:rPr lang="en-US" sz="1100" kern="1200" dirty="0">
                          <a:effectLst/>
                          <a:latin typeface="Calibri" panose="020F0502020204030204" pitchFamily="34" charset="0"/>
                        </a:rPr>
                        <a:t>  OFF state</a:t>
                      </a:r>
                      <a:endParaRPr lang="en-GB" sz="1100" dirty="0">
                        <a:solidFill>
                          <a:sysClr val="windowText" lastClr="000000"/>
                        </a:solidFill>
                        <a:effectLst/>
                        <a:latin typeface="Calibri" panose="020F0502020204030204" pitchFamily="34" charset="0"/>
                      </a:endParaRPr>
                    </a:p>
                  </a:txBody>
                  <a:tcPr marL="68580" marR="68580" marT="9525" marB="0">
                    <a:solidFill>
                      <a:srgbClr val="CCECFF"/>
                    </a:solidFill>
                  </a:tcPr>
                </a:tc>
              </a:tr>
            </a:tbl>
          </a:graphicData>
        </a:graphic>
      </p:graphicFrame>
      <p:sp>
        <p:nvSpPr>
          <p:cNvPr id="4" name="Rounded Rectangle 3"/>
          <p:cNvSpPr/>
          <p:nvPr/>
        </p:nvSpPr>
        <p:spPr bwMode="auto">
          <a:xfrm>
            <a:off x="323528" y="1074508"/>
            <a:ext cx="1872208" cy="1296144"/>
          </a:xfrm>
          <a:prstGeom prst="roundRect">
            <a:avLst/>
          </a:prstGeom>
          <a:solidFill>
            <a:srgbClr val="FFFF99">
              <a:alpha val="20000"/>
            </a:srgbClr>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20846314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Detailed Operating State Machine (DSOS)</a:t>
            </a:r>
            <a:endParaRPr lang="en-US" kern="1200" dirty="0">
              <a:solidFill>
                <a:schemeClr val="tx1"/>
              </a:solidFill>
              <a:ea typeface="+mn-ea"/>
              <a:cs typeface="Arial"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 y="1772816"/>
            <a:ext cx="4032447" cy="300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479355038"/>
              </p:ext>
            </p:extLst>
          </p:nvPr>
        </p:nvGraphicFramePr>
        <p:xfrm>
          <a:off x="4427984" y="1628800"/>
          <a:ext cx="4320480" cy="3536235"/>
        </p:xfrm>
        <a:graphic>
          <a:graphicData uri="http://schemas.openxmlformats.org/drawingml/2006/table">
            <a:tbl>
              <a:tblPr firstRow="1" firstCol="1" bandRow="1">
                <a:tableStyleId>{5940675A-B579-460E-94D1-54222C63F5DA}</a:tableStyleId>
              </a:tblPr>
              <a:tblGrid>
                <a:gridCol w="1333500"/>
                <a:gridCol w="2986980"/>
              </a:tblGrid>
              <a:tr h="207645">
                <a:tc>
                  <a:txBody>
                    <a:bodyPr/>
                    <a:lstStyle/>
                    <a:p>
                      <a:pPr latinLnBrk="1">
                        <a:lnSpc>
                          <a:spcPts val="1635"/>
                        </a:lnSpc>
                        <a:spcAft>
                          <a:spcPts val="0"/>
                        </a:spcAft>
                      </a:pPr>
                      <a:r>
                        <a:rPr lang="en-GB" sz="1100" b="1" kern="1200" dirty="0">
                          <a:effectLst/>
                          <a:latin typeface="Calibri" panose="020F0502020204030204" pitchFamily="34" charset="0"/>
                        </a:rPr>
                        <a:t>PSOS State</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latinLnBrk="1">
                        <a:lnSpc>
                          <a:spcPts val="1635"/>
                        </a:lnSpc>
                        <a:spcAft>
                          <a:spcPts val="0"/>
                        </a:spcAft>
                      </a:pPr>
                      <a:r>
                        <a:rPr lang="en-GB" sz="1100" b="1" kern="1200" dirty="0">
                          <a:effectLst/>
                          <a:latin typeface="Calibri" panose="020F0502020204030204" pitchFamily="34" charset="0"/>
                        </a:rPr>
                        <a:t>Power UP</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r>
              <a:tr h="207645">
                <a:tc>
                  <a:txBody>
                    <a:bodyPr/>
                    <a:lstStyle/>
                    <a:p>
                      <a:pPr latinLnBrk="1">
                        <a:lnSpc>
                          <a:spcPts val="1635"/>
                        </a:lnSpc>
                        <a:spcAft>
                          <a:spcPts val="0"/>
                        </a:spcAft>
                      </a:pPr>
                      <a:r>
                        <a:rPr lang="en-GB" sz="1100" b="1" kern="1200" dirty="0">
                          <a:effectLst/>
                          <a:latin typeface="Calibri" panose="020F0502020204030204" pitchFamily="34" charset="0"/>
                        </a:rPr>
                        <a:t>State ID</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latinLnBrk="1">
                        <a:lnSpc>
                          <a:spcPts val="1635"/>
                        </a:lnSpc>
                        <a:spcAft>
                          <a:spcPts val="0"/>
                        </a:spcAft>
                      </a:pPr>
                      <a:r>
                        <a:rPr lang="en-GB" sz="1100" kern="1200">
                          <a:effectLst/>
                          <a:latin typeface="Calibri" panose="020F0502020204030204" pitchFamily="34" charset="0"/>
                        </a:rPr>
                        <a:t>D1-I3-PSOS-M1</a:t>
                      </a:r>
                      <a:endParaRPr lang="en-GB" sz="1100">
                        <a:solidFill>
                          <a:sysClr val="windowText" lastClr="000000"/>
                        </a:solidFill>
                        <a:effectLst/>
                        <a:latin typeface="Calibri" panose="020F0502020204030204" pitchFamily="34" charset="0"/>
                        <a:ea typeface="Calibri"/>
                        <a:cs typeface="Times New Roman"/>
                      </a:endParaRPr>
                    </a:p>
                  </a:txBody>
                  <a:tcPr marL="68580" marR="68580" marT="9525" marB="0">
                    <a:solidFill>
                      <a:srgbClr val="CCECFF"/>
                    </a:solidFill>
                  </a:tcPr>
                </a:tc>
              </a:tr>
              <a:tr h="207645">
                <a:tc>
                  <a:txBody>
                    <a:bodyPr/>
                    <a:lstStyle/>
                    <a:p>
                      <a:pPr latinLnBrk="1">
                        <a:lnSpc>
                          <a:spcPts val="1635"/>
                        </a:lnSpc>
                        <a:spcAft>
                          <a:spcPts val="0"/>
                        </a:spcAft>
                      </a:pPr>
                      <a:r>
                        <a:rPr lang="en-GB" sz="1100" b="1" kern="1200" dirty="0">
                          <a:effectLst/>
                          <a:latin typeface="Calibri" panose="020F0502020204030204" pitchFamily="34" charset="0"/>
                        </a:rPr>
                        <a:t>Description</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latinLnBrk="1">
                        <a:lnSpc>
                          <a:spcPts val="1635"/>
                        </a:lnSpc>
                        <a:spcAft>
                          <a:spcPts val="0"/>
                        </a:spcAft>
                      </a:pPr>
                      <a:r>
                        <a:rPr lang="en-GB" sz="1100" kern="1200">
                          <a:effectLst/>
                          <a:latin typeface="Calibri" panose="020F0502020204030204" pitchFamily="34" charset="0"/>
                        </a:rPr>
                        <a:t> Power up  plant I&amp;C</a:t>
                      </a:r>
                      <a:endParaRPr lang="en-GB" sz="1100">
                        <a:solidFill>
                          <a:sysClr val="windowText" lastClr="000000"/>
                        </a:solidFill>
                        <a:effectLst/>
                        <a:latin typeface="Calibri" panose="020F0502020204030204" pitchFamily="34" charset="0"/>
                        <a:ea typeface="Calibri"/>
                        <a:cs typeface="Times New Roman"/>
                      </a:endParaRPr>
                    </a:p>
                  </a:txBody>
                  <a:tcPr marL="68580" marR="68580" marT="9525" marB="0">
                    <a:solidFill>
                      <a:srgbClr val="CCECFF"/>
                    </a:solidFill>
                  </a:tcPr>
                </a:tc>
              </a:tr>
              <a:tr h="402590">
                <a:tc>
                  <a:txBody>
                    <a:bodyPr/>
                    <a:lstStyle/>
                    <a:p>
                      <a:pPr latinLnBrk="1">
                        <a:lnSpc>
                          <a:spcPct val="115000"/>
                        </a:lnSpc>
                        <a:spcAft>
                          <a:spcPts val="0"/>
                        </a:spcAft>
                      </a:pPr>
                      <a:r>
                        <a:rPr lang="en-GB" sz="1100" b="1" kern="1200" dirty="0">
                          <a:effectLst/>
                          <a:latin typeface="Calibri" panose="020F0502020204030204" pitchFamily="34" charset="0"/>
                        </a:rPr>
                        <a:t>Entry Procedure(s)</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marL="342900" lvl="0" indent="-342900" latinLnBrk="1">
                        <a:lnSpc>
                          <a:spcPct val="115000"/>
                        </a:lnSpc>
                        <a:spcAft>
                          <a:spcPts val="0"/>
                        </a:spcAft>
                        <a:tabLst>
                          <a:tab pos="457200" algn="l"/>
                        </a:tabLst>
                      </a:pPr>
                      <a:r>
                        <a:rPr lang="en-US" sz="1100" kern="1200" dirty="0">
                          <a:effectLst/>
                          <a:latin typeface="Calibri" panose="020F0502020204030204" pitchFamily="34" charset="0"/>
                        </a:rPr>
                        <a:t>Check  C1</a:t>
                      </a:r>
                      <a:endParaRPr lang="en-GB" sz="1100" dirty="0">
                        <a:effectLst/>
                        <a:latin typeface="Calibri" panose="020F0502020204030204" pitchFamily="34" charset="0"/>
                      </a:endParaRPr>
                    </a:p>
                    <a:p>
                      <a:pPr marL="342900" lvl="0" indent="-342900" latinLnBrk="1">
                        <a:lnSpc>
                          <a:spcPct val="115000"/>
                        </a:lnSpc>
                        <a:spcAft>
                          <a:spcPts val="0"/>
                        </a:spcAft>
                        <a:tabLst>
                          <a:tab pos="457200" algn="l"/>
                        </a:tabLst>
                      </a:pPr>
                      <a:r>
                        <a:rPr lang="en-GB" sz="1100" kern="1200" dirty="0">
                          <a:effectLst/>
                          <a:latin typeface="Calibri" panose="020F0502020204030204" pitchFamily="34" charset="0"/>
                        </a:rPr>
                        <a:t>Turn cubicle power on </a:t>
                      </a:r>
                      <a:endParaRPr lang="en-GB" sz="1100" dirty="0">
                        <a:solidFill>
                          <a:sysClr val="windowText" lastClr="000000"/>
                        </a:solidFill>
                        <a:effectLst/>
                        <a:latin typeface="Calibri" panose="020F0502020204030204" pitchFamily="34" charset="0"/>
                      </a:endParaRPr>
                    </a:p>
                  </a:txBody>
                  <a:tcPr marL="68580" marR="68580" marT="9525" marB="0">
                    <a:solidFill>
                      <a:srgbClr val="CCECFF"/>
                    </a:solidFill>
                  </a:tcPr>
                </a:tc>
              </a:tr>
              <a:tr h="385445">
                <a:tc>
                  <a:txBody>
                    <a:bodyPr/>
                    <a:lstStyle/>
                    <a:p>
                      <a:pPr latinLnBrk="1">
                        <a:lnSpc>
                          <a:spcPct val="115000"/>
                        </a:lnSpc>
                        <a:spcAft>
                          <a:spcPts val="0"/>
                        </a:spcAft>
                      </a:pPr>
                      <a:r>
                        <a:rPr lang="en-GB" sz="1100" b="1" kern="1200" dirty="0">
                          <a:effectLst/>
                          <a:latin typeface="Calibri" panose="020F0502020204030204" pitchFamily="34" charset="0"/>
                        </a:rPr>
                        <a:t>During Procedure(s)</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marL="342900" lvl="0" indent="-342900" latinLnBrk="1">
                        <a:lnSpc>
                          <a:spcPct val="115000"/>
                        </a:lnSpc>
                        <a:spcAft>
                          <a:spcPts val="0"/>
                        </a:spcAft>
                        <a:tabLst>
                          <a:tab pos="457200" algn="l"/>
                        </a:tabLst>
                      </a:pPr>
                      <a:r>
                        <a:rPr lang="en-GB" sz="1100" kern="1200" dirty="0">
                          <a:effectLst/>
                          <a:latin typeface="Calibri" panose="020F0502020204030204" pitchFamily="34" charset="0"/>
                        </a:rPr>
                        <a:t> Power up  all  chassis/boards (start IOCs)</a:t>
                      </a:r>
                      <a:endParaRPr lang="en-GB" sz="1100" dirty="0">
                        <a:effectLst/>
                        <a:latin typeface="Calibri" panose="020F0502020204030204" pitchFamily="34" charset="0"/>
                      </a:endParaRPr>
                    </a:p>
                    <a:p>
                      <a:pPr marL="342900" lvl="0" indent="-342900" latinLnBrk="1">
                        <a:lnSpc>
                          <a:spcPct val="115000"/>
                        </a:lnSpc>
                        <a:spcAft>
                          <a:spcPts val="0"/>
                        </a:spcAft>
                        <a:tabLst>
                          <a:tab pos="457200" algn="l"/>
                        </a:tabLst>
                      </a:pPr>
                      <a:r>
                        <a:rPr lang="en-US" sz="1100" kern="1200" dirty="0">
                          <a:effectLst/>
                          <a:latin typeface="Calibri" panose="020F0502020204030204" pitchFamily="34" charset="0"/>
                        </a:rPr>
                        <a:t>Check conditions C2 and C3 </a:t>
                      </a:r>
                      <a:endParaRPr lang="en-GB" sz="1100" dirty="0">
                        <a:solidFill>
                          <a:sysClr val="windowText" lastClr="000000"/>
                        </a:solidFill>
                        <a:effectLst/>
                        <a:latin typeface="Calibri" panose="020F0502020204030204" pitchFamily="34" charset="0"/>
                      </a:endParaRPr>
                    </a:p>
                  </a:txBody>
                  <a:tcPr marL="68580" marR="68580" marT="9525" marB="0">
                    <a:solidFill>
                      <a:srgbClr val="CCECFF"/>
                    </a:solidFill>
                  </a:tcPr>
                </a:tc>
              </a:tr>
              <a:tr h="207645">
                <a:tc>
                  <a:txBody>
                    <a:bodyPr/>
                    <a:lstStyle/>
                    <a:p>
                      <a:pPr latinLnBrk="1">
                        <a:lnSpc>
                          <a:spcPts val="1635"/>
                        </a:lnSpc>
                        <a:spcAft>
                          <a:spcPts val="0"/>
                        </a:spcAft>
                      </a:pPr>
                      <a:r>
                        <a:rPr lang="en-GB" sz="1100" b="1" kern="1200" dirty="0">
                          <a:effectLst/>
                          <a:latin typeface="Calibri" panose="020F0502020204030204" pitchFamily="34" charset="0"/>
                        </a:rPr>
                        <a:t>Exit Procedure(s)</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marL="342900" lvl="0" indent="-342900" latinLnBrk="1">
                        <a:lnSpc>
                          <a:spcPct val="115000"/>
                        </a:lnSpc>
                        <a:spcAft>
                          <a:spcPts val="0"/>
                        </a:spcAft>
                        <a:tabLst>
                          <a:tab pos="457200" algn="l"/>
                        </a:tabLst>
                      </a:pPr>
                      <a:r>
                        <a:rPr lang="en-US" sz="1100" kern="1200" dirty="0">
                          <a:effectLst/>
                          <a:latin typeface="Calibri" panose="020F0502020204030204" pitchFamily="34" charset="0"/>
                        </a:rPr>
                        <a:t>Report power on status</a:t>
                      </a:r>
                      <a:endParaRPr lang="en-GB" sz="1100" dirty="0">
                        <a:solidFill>
                          <a:sysClr val="windowText" lastClr="000000"/>
                        </a:solidFill>
                        <a:effectLst/>
                        <a:latin typeface="Calibri" panose="020F0502020204030204" pitchFamily="34" charset="0"/>
                      </a:endParaRPr>
                    </a:p>
                  </a:txBody>
                  <a:tcPr marL="68580" marR="68580" marT="9525" marB="0">
                    <a:solidFill>
                      <a:srgbClr val="CCECFF"/>
                    </a:solidFill>
                  </a:tcPr>
                </a:tc>
              </a:tr>
              <a:tr h="610235">
                <a:tc>
                  <a:txBody>
                    <a:bodyPr/>
                    <a:lstStyle/>
                    <a:p>
                      <a:pPr latinLnBrk="1">
                        <a:lnSpc>
                          <a:spcPct val="115000"/>
                        </a:lnSpc>
                        <a:spcAft>
                          <a:spcPts val="0"/>
                        </a:spcAft>
                      </a:pPr>
                      <a:r>
                        <a:rPr lang="en-GB" sz="1100" b="1" kern="1200" dirty="0">
                          <a:effectLst/>
                          <a:latin typeface="Calibri" panose="020F0502020204030204" pitchFamily="34" charset="0"/>
                        </a:rPr>
                        <a:t>Conditions</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marL="342900" lvl="0" indent="-342900" latinLnBrk="1">
                        <a:lnSpc>
                          <a:spcPct val="115000"/>
                        </a:lnSpc>
                        <a:spcAft>
                          <a:spcPts val="0"/>
                        </a:spcAft>
                        <a:buFont typeface="+mj-lt"/>
                        <a:buAutoNum type="arabicPeriod"/>
                        <a:tabLst>
                          <a:tab pos="457200" algn="l"/>
                        </a:tabLst>
                      </a:pPr>
                      <a:r>
                        <a:rPr lang="en-US" sz="1100" kern="1200" dirty="0">
                          <a:effectLst/>
                          <a:latin typeface="Calibri" panose="020F0502020204030204" pitchFamily="34" charset="0"/>
                        </a:rPr>
                        <a:t>SSEN  available</a:t>
                      </a:r>
                      <a:endParaRPr lang="en-GB" sz="1100" dirty="0">
                        <a:effectLst/>
                        <a:latin typeface="Calibri" panose="020F0502020204030204" pitchFamily="34" charset="0"/>
                      </a:endParaRPr>
                    </a:p>
                    <a:p>
                      <a:pPr marL="342900" lvl="0" indent="-342900" latinLnBrk="1">
                        <a:lnSpc>
                          <a:spcPct val="115000"/>
                        </a:lnSpc>
                        <a:spcAft>
                          <a:spcPts val="0"/>
                        </a:spcAft>
                        <a:buFont typeface="+mj-lt"/>
                        <a:buAutoNum type="arabicPeriod"/>
                        <a:tabLst>
                          <a:tab pos="457200" algn="l"/>
                        </a:tabLst>
                      </a:pPr>
                      <a:r>
                        <a:rPr lang="en-US" sz="1100" kern="1200" dirty="0">
                          <a:effectLst/>
                          <a:latin typeface="Calibri" panose="020F0502020204030204" pitchFamily="34" charset="0"/>
                        </a:rPr>
                        <a:t>Cubicle health ok</a:t>
                      </a:r>
                      <a:endParaRPr lang="en-GB" sz="1100" dirty="0">
                        <a:effectLst/>
                        <a:latin typeface="Calibri" panose="020F0502020204030204" pitchFamily="34" charset="0"/>
                      </a:endParaRPr>
                    </a:p>
                    <a:p>
                      <a:pPr marL="342900" lvl="0" indent="-342900" latinLnBrk="1">
                        <a:lnSpc>
                          <a:spcPct val="115000"/>
                        </a:lnSpc>
                        <a:spcAft>
                          <a:spcPts val="0"/>
                        </a:spcAft>
                        <a:buFont typeface="+mj-lt"/>
                        <a:buAutoNum type="arabicPeriod"/>
                        <a:tabLst>
                          <a:tab pos="457200" algn="l"/>
                        </a:tabLst>
                      </a:pPr>
                      <a:r>
                        <a:rPr lang="en-GB" sz="1100" kern="1200" dirty="0">
                          <a:effectLst/>
                          <a:latin typeface="Calibri" panose="020F0502020204030204" pitchFamily="34" charset="0"/>
                        </a:rPr>
                        <a:t>Power consumption ok</a:t>
                      </a:r>
                      <a:endParaRPr lang="en-GB" sz="1100" dirty="0">
                        <a:solidFill>
                          <a:sysClr val="windowText" lastClr="000000"/>
                        </a:solidFill>
                        <a:effectLst/>
                        <a:latin typeface="Calibri" panose="020F0502020204030204" pitchFamily="34" charset="0"/>
                      </a:endParaRPr>
                    </a:p>
                  </a:txBody>
                  <a:tcPr marL="68580" marR="68580" marT="9525" marB="0">
                    <a:solidFill>
                      <a:srgbClr val="CCECFF"/>
                    </a:solidFill>
                  </a:tcPr>
                </a:tc>
              </a:tr>
              <a:tr h="610235">
                <a:tc>
                  <a:txBody>
                    <a:bodyPr/>
                    <a:lstStyle/>
                    <a:p>
                      <a:pPr latinLnBrk="1">
                        <a:lnSpc>
                          <a:spcPct val="115000"/>
                        </a:lnSpc>
                        <a:spcAft>
                          <a:spcPts val="0"/>
                        </a:spcAft>
                      </a:pPr>
                      <a:r>
                        <a:rPr lang="en-GB" sz="1100" b="1" kern="1200" dirty="0">
                          <a:effectLst/>
                          <a:latin typeface="Calibri" panose="020F0502020204030204" pitchFamily="34" charset="0"/>
                        </a:rPr>
                        <a:t>Events</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marL="342900" lvl="0" indent="-342900" latinLnBrk="1">
                        <a:lnSpc>
                          <a:spcPct val="115000"/>
                        </a:lnSpc>
                        <a:spcAft>
                          <a:spcPts val="0"/>
                        </a:spcAft>
                        <a:buFont typeface="+mj-lt"/>
                        <a:buAutoNum type="arabicPeriod"/>
                        <a:tabLst>
                          <a:tab pos="457200" algn="l"/>
                        </a:tabLst>
                      </a:pPr>
                      <a:r>
                        <a:rPr lang="en-GB" sz="1100" kern="1200" dirty="0">
                          <a:effectLst/>
                          <a:latin typeface="Calibri" panose="020F0502020204030204" pitchFamily="34" charset="0"/>
                        </a:rPr>
                        <a:t> Circuit breaker  trip</a:t>
                      </a:r>
                      <a:endParaRPr lang="en-GB" sz="1100" dirty="0">
                        <a:effectLst/>
                        <a:latin typeface="Calibri" panose="020F0502020204030204" pitchFamily="34" charset="0"/>
                      </a:endParaRPr>
                    </a:p>
                    <a:p>
                      <a:pPr marL="342900" lvl="0" indent="-342900" latinLnBrk="1">
                        <a:lnSpc>
                          <a:spcPct val="115000"/>
                        </a:lnSpc>
                        <a:spcAft>
                          <a:spcPts val="0"/>
                        </a:spcAft>
                        <a:buFont typeface="+mj-lt"/>
                        <a:buAutoNum type="arabicPeriod"/>
                        <a:tabLst>
                          <a:tab pos="457200" algn="l"/>
                        </a:tabLst>
                      </a:pPr>
                      <a:r>
                        <a:rPr lang="en-US" sz="1100" kern="1200" dirty="0">
                          <a:effectLst/>
                          <a:latin typeface="Calibri" panose="020F0502020204030204" pitchFamily="34" charset="0"/>
                        </a:rPr>
                        <a:t> Overheating</a:t>
                      </a:r>
                      <a:endParaRPr lang="en-GB" sz="1100" dirty="0">
                        <a:effectLst/>
                        <a:latin typeface="Calibri" panose="020F0502020204030204" pitchFamily="34" charset="0"/>
                      </a:endParaRPr>
                    </a:p>
                    <a:p>
                      <a:pPr marL="342900" lvl="0" indent="-342900" latinLnBrk="1">
                        <a:lnSpc>
                          <a:spcPct val="115000"/>
                        </a:lnSpc>
                        <a:spcAft>
                          <a:spcPts val="0"/>
                        </a:spcAft>
                        <a:buFont typeface="+mj-lt"/>
                        <a:buAutoNum type="arabicPeriod"/>
                        <a:tabLst>
                          <a:tab pos="457200" algn="l"/>
                        </a:tabLst>
                      </a:pPr>
                      <a:r>
                        <a:rPr lang="en-US" sz="1100" kern="1200" dirty="0">
                          <a:effectLst/>
                          <a:latin typeface="Calibri" panose="020F0502020204030204" pitchFamily="34" charset="0"/>
                        </a:rPr>
                        <a:t>Request for communicate</a:t>
                      </a:r>
                      <a:endParaRPr lang="en-GB" sz="1100" dirty="0">
                        <a:solidFill>
                          <a:sysClr val="windowText" lastClr="000000"/>
                        </a:solidFill>
                        <a:effectLst/>
                        <a:latin typeface="Calibri" panose="020F0502020204030204" pitchFamily="34" charset="0"/>
                      </a:endParaRPr>
                    </a:p>
                  </a:txBody>
                  <a:tcPr marL="68580" marR="68580" marT="9525" marB="0">
                    <a:solidFill>
                      <a:srgbClr val="CCECFF"/>
                    </a:solidFill>
                  </a:tcPr>
                </a:tc>
              </a:tr>
              <a:tr h="667178">
                <a:tc>
                  <a:txBody>
                    <a:bodyPr/>
                    <a:lstStyle/>
                    <a:p>
                      <a:pPr latinLnBrk="1">
                        <a:lnSpc>
                          <a:spcPct val="115000"/>
                        </a:lnSpc>
                        <a:spcAft>
                          <a:spcPts val="0"/>
                        </a:spcAft>
                      </a:pPr>
                      <a:r>
                        <a:rPr lang="en-GB" sz="1100" b="1" kern="1200" dirty="0">
                          <a:effectLst/>
                          <a:latin typeface="Calibri" panose="020F0502020204030204" pitchFamily="34" charset="0"/>
                        </a:rPr>
                        <a:t>Transitions</a:t>
                      </a:r>
                      <a:endParaRPr lang="en-GB" sz="1100" b="1" dirty="0">
                        <a:solidFill>
                          <a:sysClr val="windowText" lastClr="000000"/>
                        </a:solidFill>
                        <a:effectLst/>
                        <a:latin typeface="Calibri" panose="020F0502020204030204" pitchFamily="34" charset="0"/>
                        <a:ea typeface="Calibri"/>
                        <a:cs typeface="Times New Roman"/>
                      </a:endParaRPr>
                    </a:p>
                  </a:txBody>
                  <a:tcPr marL="68580" marR="68580" marT="9525" marB="0">
                    <a:solidFill>
                      <a:schemeClr val="bg1">
                        <a:lumMod val="65000"/>
                      </a:schemeClr>
                    </a:solidFill>
                  </a:tcPr>
                </a:tc>
                <a:tc>
                  <a:txBody>
                    <a:bodyPr/>
                    <a:lstStyle/>
                    <a:p>
                      <a:pPr marL="342900" lvl="0" indent="-342900" latinLnBrk="1">
                        <a:lnSpc>
                          <a:spcPct val="115000"/>
                        </a:lnSpc>
                        <a:spcAft>
                          <a:spcPts val="0"/>
                        </a:spcAft>
                        <a:tabLst>
                          <a:tab pos="457200" algn="l"/>
                        </a:tabLst>
                      </a:pPr>
                      <a:r>
                        <a:rPr lang="en-GB" sz="1100" kern="1200" dirty="0">
                          <a:effectLst/>
                          <a:latin typeface="Calibri" panose="020F0502020204030204" pitchFamily="34" charset="0"/>
                        </a:rPr>
                        <a:t> If E3 </a:t>
                      </a:r>
                      <a:r>
                        <a:rPr lang="en-GB" sz="1100" kern="1200" dirty="0" err="1">
                          <a:effectLst/>
                          <a:latin typeface="Calibri" panose="020F0502020204030204" pitchFamily="34" charset="0"/>
                        </a:rPr>
                        <a:t>goto</a:t>
                      </a:r>
                      <a:r>
                        <a:rPr lang="en-GB" sz="1100" kern="1200" dirty="0">
                          <a:effectLst/>
                          <a:latin typeface="Calibri" panose="020F0502020204030204" pitchFamily="34" charset="0"/>
                        </a:rPr>
                        <a:t> to communicate</a:t>
                      </a:r>
                      <a:endParaRPr lang="en-GB" sz="1100" dirty="0">
                        <a:effectLst/>
                        <a:latin typeface="Calibri" panose="020F0502020204030204" pitchFamily="34" charset="0"/>
                      </a:endParaRPr>
                    </a:p>
                    <a:p>
                      <a:pPr marL="342900" lvl="0" indent="-342900" latinLnBrk="1">
                        <a:lnSpc>
                          <a:spcPct val="115000"/>
                        </a:lnSpc>
                        <a:spcAft>
                          <a:spcPts val="0"/>
                        </a:spcAft>
                        <a:tabLst>
                          <a:tab pos="457200" algn="l"/>
                        </a:tabLst>
                      </a:pPr>
                      <a:r>
                        <a:rPr lang="en-US" sz="1100" kern="1200" dirty="0">
                          <a:effectLst/>
                          <a:latin typeface="Calibri" panose="020F0502020204030204" pitchFamily="34" charset="0"/>
                        </a:rPr>
                        <a:t>If E1 or E2 </a:t>
                      </a:r>
                      <a:r>
                        <a:rPr lang="en-US" sz="1100" kern="1200" dirty="0" err="1">
                          <a:effectLst/>
                          <a:latin typeface="Calibri" panose="020F0502020204030204" pitchFamily="34" charset="0"/>
                        </a:rPr>
                        <a:t>goto</a:t>
                      </a:r>
                      <a:r>
                        <a:rPr lang="en-US" sz="1100" kern="1200" dirty="0">
                          <a:effectLst/>
                          <a:latin typeface="Calibri" panose="020F0502020204030204" pitchFamily="34" charset="0"/>
                        </a:rPr>
                        <a:t>  OFF state</a:t>
                      </a:r>
                      <a:endParaRPr lang="en-GB" sz="1100" dirty="0">
                        <a:solidFill>
                          <a:sysClr val="windowText" lastClr="000000"/>
                        </a:solidFill>
                        <a:effectLst/>
                        <a:latin typeface="Calibri" panose="020F0502020204030204" pitchFamily="34" charset="0"/>
                      </a:endParaRPr>
                    </a:p>
                  </a:txBody>
                  <a:tcPr marL="68580" marR="68580" marT="9525" marB="0">
                    <a:solidFill>
                      <a:srgbClr val="CCECFF"/>
                    </a:solidFill>
                  </a:tcPr>
                </a:tc>
              </a:tr>
            </a:tbl>
          </a:graphicData>
        </a:graphic>
      </p:graphicFrame>
      <p:cxnSp>
        <p:nvCxnSpPr>
          <p:cNvPr id="8" name="Straight Arrow Connector 7"/>
          <p:cNvCxnSpPr/>
          <p:nvPr/>
        </p:nvCxnSpPr>
        <p:spPr bwMode="auto">
          <a:xfrm>
            <a:off x="3491880" y="2636912"/>
            <a:ext cx="936104" cy="0"/>
          </a:xfrm>
          <a:prstGeom prst="straightConnector1">
            <a:avLst/>
          </a:prstGeom>
          <a:ln w="57150">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272394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Design Document Generation from EA</a:t>
            </a:r>
            <a:endParaRPr lang="en-US" kern="1200" dirty="0">
              <a:solidFill>
                <a:schemeClr val="tx1"/>
              </a:solidFill>
              <a:ea typeface="+mn-ea"/>
              <a:cs typeface="Arial" charset="0"/>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568642"/>
            <a:ext cx="2596252" cy="2089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4"/>
          <a:stretch>
            <a:fillRect/>
          </a:stretch>
        </p:blipFill>
        <p:spPr>
          <a:xfrm>
            <a:off x="76200" y="1460860"/>
            <a:ext cx="1905000" cy="1495021"/>
          </a:xfrm>
          <a:prstGeom prst="rect">
            <a:avLst/>
          </a:prstGeom>
        </p:spPr>
      </p:pic>
      <p:cxnSp>
        <p:nvCxnSpPr>
          <p:cNvPr id="14" name="Elbow Connector 13"/>
          <p:cNvCxnSpPr>
            <a:stCxn id="13" idx="3"/>
            <a:endCxn id="12" idx="1"/>
          </p:cNvCxnSpPr>
          <p:nvPr/>
        </p:nvCxnSpPr>
        <p:spPr>
          <a:xfrm>
            <a:off x="1981200" y="2208371"/>
            <a:ext cx="1371600" cy="405104"/>
          </a:xfrm>
          <a:prstGeom prst="bentConnector3">
            <a:avLst>
              <a:gd name="adj1" fmla="val 50000"/>
            </a:avLst>
          </a:prstGeom>
          <a:noFill/>
          <a:ln w="28575" cap="flat" cmpd="sng" algn="ctr">
            <a:solidFill>
              <a:srgbClr val="3333FF"/>
            </a:solidFill>
            <a:prstDash val="solid"/>
            <a:tailEnd type="arrow"/>
          </a:ln>
          <a:effectLst/>
        </p:spPr>
      </p:cxnSp>
      <p:sp>
        <p:nvSpPr>
          <p:cNvPr id="15" name="TextBox 14"/>
          <p:cNvSpPr txBox="1"/>
          <p:nvPr/>
        </p:nvSpPr>
        <p:spPr>
          <a:xfrm>
            <a:off x="76200" y="3008618"/>
            <a:ext cx="1905000" cy="276999"/>
          </a:xfrm>
          <a:prstGeom prst="rect">
            <a:avLst/>
          </a:prstGeom>
          <a:solidFill>
            <a:srgbClr val="0063BE"/>
          </a:solidFill>
        </p:spPr>
        <p:txBody>
          <a:bodyPr wrap="square" rtlCol="0">
            <a:spAutoFit/>
          </a:bodyPr>
          <a:lstStyle>
            <a:defPPr>
              <a:defRPr lang="en-US"/>
            </a:defPPr>
            <a:lvl1pPr algn="ctr">
              <a:defRPr sz="1200">
                <a:solidFill>
                  <a:schemeClr val="bg1"/>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rPr>
              <a:t>Functional Analysis</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2406842"/>
            <a:ext cx="2547938"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787842"/>
            <a:ext cx="2371725" cy="150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 y="3690827"/>
            <a:ext cx="1905000" cy="1042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Elbow Connector 18"/>
          <p:cNvCxnSpPr>
            <a:stCxn id="18" idx="3"/>
            <a:endCxn id="12" idx="1"/>
          </p:cNvCxnSpPr>
          <p:nvPr/>
        </p:nvCxnSpPr>
        <p:spPr>
          <a:xfrm flipV="1">
            <a:off x="1981200" y="2613475"/>
            <a:ext cx="1371600" cy="1598647"/>
          </a:xfrm>
          <a:prstGeom prst="bentConnector3">
            <a:avLst>
              <a:gd name="adj1" fmla="val 50000"/>
            </a:avLst>
          </a:prstGeom>
          <a:noFill/>
          <a:ln w="28575" cap="flat" cmpd="sng" algn="ctr">
            <a:solidFill>
              <a:srgbClr val="3333FF"/>
            </a:solidFill>
            <a:prstDash val="solid"/>
            <a:tailEnd type="arrow"/>
          </a:ln>
          <a:effectLst/>
        </p:spPr>
      </p:cxnSp>
      <p:pic>
        <p:nvPicPr>
          <p:cNvPr id="2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766442">
            <a:off x="7321484" y="1217007"/>
            <a:ext cx="1672825" cy="235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51882">
            <a:off x="7374988" y="2628163"/>
            <a:ext cx="1616612" cy="2278109"/>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22" name="Elbow Connector 21"/>
          <p:cNvCxnSpPr>
            <a:stCxn id="12" idx="3"/>
            <a:endCxn id="20" idx="1"/>
          </p:cNvCxnSpPr>
          <p:nvPr/>
        </p:nvCxnSpPr>
        <p:spPr>
          <a:xfrm flipV="1">
            <a:off x="5949052" y="2596701"/>
            <a:ext cx="1396899" cy="16774"/>
          </a:xfrm>
          <a:prstGeom prst="bentConnector3">
            <a:avLst>
              <a:gd name="adj1" fmla="val 50000"/>
            </a:avLst>
          </a:prstGeom>
          <a:noFill/>
          <a:ln w="19050" cap="flat" cmpd="sng" algn="ctr">
            <a:solidFill>
              <a:srgbClr val="55A51C"/>
            </a:solidFill>
            <a:prstDash val="solid"/>
            <a:tailEnd type="arrow"/>
          </a:ln>
          <a:effectLst/>
        </p:spPr>
      </p:cxnSp>
      <p:cxnSp>
        <p:nvCxnSpPr>
          <p:cNvPr id="23" name="Elbow Connector 22"/>
          <p:cNvCxnSpPr>
            <a:stCxn id="12" idx="3"/>
          </p:cNvCxnSpPr>
          <p:nvPr/>
        </p:nvCxnSpPr>
        <p:spPr>
          <a:xfrm>
            <a:off x="5949052" y="2613475"/>
            <a:ext cx="1670948" cy="673678"/>
          </a:xfrm>
          <a:prstGeom prst="bentConnector3">
            <a:avLst>
              <a:gd name="adj1" fmla="val 52843"/>
            </a:avLst>
          </a:prstGeom>
          <a:noFill/>
          <a:ln w="19050" cap="flat" cmpd="sng" algn="ctr">
            <a:solidFill>
              <a:srgbClr val="55A51C"/>
            </a:solidFill>
            <a:prstDash val="solid"/>
            <a:tailEnd type="arrow"/>
          </a:ln>
          <a:effectLst/>
        </p:spPr>
      </p:cxnSp>
      <p:sp>
        <p:nvSpPr>
          <p:cNvPr id="24" name="Rectangle 23"/>
          <p:cNvSpPr/>
          <p:nvPr/>
        </p:nvSpPr>
        <p:spPr>
          <a:xfrm>
            <a:off x="3064825" y="694817"/>
            <a:ext cx="3276600" cy="4455225"/>
          </a:xfrm>
          <a:prstGeom prst="rect">
            <a:avLst/>
          </a:prstGeom>
          <a:solidFill>
            <a:srgbClr val="0063BE">
              <a:lumMod val="20000"/>
              <a:lumOff val="80000"/>
              <a:alpha val="9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25" name="TextBox 24"/>
          <p:cNvSpPr txBox="1"/>
          <p:nvPr/>
        </p:nvSpPr>
        <p:spPr>
          <a:xfrm>
            <a:off x="76200" y="4741334"/>
            <a:ext cx="1905000" cy="276999"/>
          </a:xfrm>
          <a:prstGeom prst="rect">
            <a:avLst/>
          </a:prstGeom>
          <a:solidFill>
            <a:srgbClr val="0063BE"/>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Arial"/>
              </a:rPr>
              <a:t>Requirements</a:t>
            </a:r>
          </a:p>
        </p:txBody>
      </p:sp>
      <p:sp>
        <p:nvSpPr>
          <p:cNvPr id="26" name="Rectangle 25"/>
          <p:cNvSpPr/>
          <p:nvPr/>
        </p:nvSpPr>
        <p:spPr>
          <a:xfrm>
            <a:off x="2057400" y="694817"/>
            <a:ext cx="838200" cy="4455225"/>
          </a:xfrm>
          <a:prstGeom prst="rect">
            <a:avLst/>
          </a:prstGeom>
          <a:solidFill>
            <a:sysClr val="window" lastClr="FFFFFF">
              <a:lumMod val="65000"/>
              <a:alpha val="17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27" name="Rectangle 26"/>
          <p:cNvSpPr/>
          <p:nvPr/>
        </p:nvSpPr>
        <p:spPr>
          <a:xfrm>
            <a:off x="6412675" y="701744"/>
            <a:ext cx="810421" cy="4457346"/>
          </a:xfrm>
          <a:prstGeom prst="rect">
            <a:avLst/>
          </a:prstGeom>
          <a:solidFill>
            <a:sysClr val="window" lastClr="FFFFFF">
              <a:lumMod val="65000"/>
              <a:alpha val="17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28" name="Rectangle 27"/>
          <p:cNvSpPr/>
          <p:nvPr/>
        </p:nvSpPr>
        <p:spPr>
          <a:xfrm>
            <a:off x="2057400" y="694817"/>
            <a:ext cx="838200" cy="381000"/>
          </a:xfrm>
          <a:prstGeom prst="rect">
            <a:avLst/>
          </a:prstGeom>
          <a:solidFill>
            <a:srgbClr val="0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Arial"/>
                <a:ea typeface="+mn-ea"/>
                <a:cs typeface="+mn-cs"/>
              </a:rPr>
              <a:t>Add-in</a:t>
            </a:r>
          </a:p>
        </p:txBody>
      </p:sp>
      <p:sp>
        <p:nvSpPr>
          <p:cNvPr id="29" name="Rectangle 28"/>
          <p:cNvSpPr/>
          <p:nvPr/>
        </p:nvSpPr>
        <p:spPr>
          <a:xfrm>
            <a:off x="6412675" y="701744"/>
            <a:ext cx="838200" cy="381000"/>
          </a:xfrm>
          <a:prstGeom prst="rect">
            <a:avLst/>
          </a:prstGeom>
          <a:solidFill>
            <a:srgbClr val="0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Arial"/>
                <a:ea typeface="+mn-ea"/>
                <a:cs typeface="+mn-cs"/>
              </a:rPr>
              <a:t>Add-in</a:t>
            </a:r>
          </a:p>
        </p:txBody>
      </p:sp>
      <p:sp>
        <p:nvSpPr>
          <p:cNvPr id="30" name="Rectangle 29"/>
          <p:cNvSpPr/>
          <p:nvPr/>
        </p:nvSpPr>
        <p:spPr>
          <a:xfrm>
            <a:off x="3064825" y="692696"/>
            <a:ext cx="3291371" cy="381000"/>
          </a:xfrm>
          <a:prstGeom prst="rect">
            <a:avLst/>
          </a:prstGeom>
          <a:solidFill>
            <a:srgbClr val="0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Arial"/>
                <a:ea typeface="+mn-ea"/>
                <a:cs typeface="+mn-cs"/>
              </a:rPr>
              <a:t>Templates and Technologies in EA</a:t>
            </a:r>
          </a:p>
        </p:txBody>
      </p:sp>
      <p:sp>
        <p:nvSpPr>
          <p:cNvPr id="31" name="Rectangle 30"/>
          <p:cNvSpPr/>
          <p:nvPr/>
        </p:nvSpPr>
        <p:spPr>
          <a:xfrm>
            <a:off x="76200" y="701744"/>
            <a:ext cx="1905000" cy="381000"/>
          </a:xfrm>
          <a:prstGeom prst="rect">
            <a:avLst/>
          </a:prstGeom>
          <a:solidFill>
            <a:srgbClr val="0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Arial"/>
                <a:ea typeface="+mn-ea"/>
                <a:cs typeface="+mn-cs"/>
              </a:rPr>
              <a:t>Input Templates</a:t>
            </a:r>
          </a:p>
        </p:txBody>
      </p:sp>
      <p:sp>
        <p:nvSpPr>
          <p:cNvPr id="32" name="Rectangle 31"/>
          <p:cNvSpPr/>
          <p:nvPr/>
        </p:nvSpPr>
        <p:spPr>
          <a:xfrm>
            <a:off x="7315199" y="701744"/>
            <a:ext cx="1676401" cy="381000"/>
          </a:xfrm>
          <a:prstGeom prst="rect">
            <a:avLst/>
          </a:prstGeom>
          <a:solidFill>
            <a:srgbClr val="0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Arial"/>
                <a:ea typeface="+mn-ea"/>
                <a:cs typeface="+mn-cs"/>
              </a:rPr>
              <a:t>Reports</a:t>
            </a:r>
          </a:p>
        </p:txBody>
      </p:sp>
      <p:pic>
        <p:nvPicPr>
          <p:cNvPr id="33" name="Picture 2" descr="http://t1.gstatic.com/images?q=tbn:ANd9GcTgntUWxMwPeSZvdJOaxBlPi2WCx7qkgn1FGKZwZ82-5WWXH4mzx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2474" y="1111442"/>
            <a:ext cx="476072" cy="42510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3100450" y="4348055"/>
            <a:ext cx="3231996" cy="769441"/>
          </a:xfrm>
          <a:prstGeom prst="rect">
            <a:avLst/>
          </a:prstGeom>
          <a:noFill/>
        </p:spPr>
        <p:txBody>
          <a:bodyPr wrap="square" rtlCol="0">
            <a:spAutoFit/>
          </a:bodyPr>
          <a:lstStyle/>
          <a:p>
            <a:pPr fontAlgn="auto">
              <a:spcBef>
                <a:spcPts val="0"/>
              </a:spcBef>
              <a:spcAft>
                <a:spcPts val="0"/>
              </a:spcAft>
            </a:pPr>
            <a:r>
              <a:rPr lang="en-US" sz="1100" dirty="0" smtClean="0">
                <a:solidFill>
                  <a:srgbClr val="000000"/>
                </a:solidFill>
                <a:latin typeface="Calibri" panose="020F0502020204030204" pitchFamily="34" charset="0"/>
              </a:rPr>
              <a:t>Diagram automation tool using MDG Technologies</a:t>
            </a:r>
          </a:p>
          <a:p>
            <a:pPr marL="355600" indent="-177800" fontAlgn="auto">
              <a:spcBef>
                <a:spcPts val="0"/>
              </a:spcBef>
              <a:spcAft>
                <a:spcPts val="0"/>
              </a:spcAft>
              <a:buFont typeface="Arial" panose="020B0604020202020204" pitchFamily="34" charset="0"/>
              <a:buChar char="•"/>
            </a:pPr>
            <a:r>
              <a:rPr lang="en-US" sz="1100" dirty="0" smtClean="0">
                <a:solidFill>
                  <a:srgbClr val="000000"/>
                </a:solidFill>
                <a:latin typeface="Calibri" panose="020F0502020204030204" pitchFamily="34" charset="0"/>
              </a:rPr>
              <a:t>Interface diagram</a:t>
            </a:r>
          </a:p>
          <a:p>
            <a:pPr marL="355600" indent="-177800" fontAlgn="auto">
              <a:spcBef>
                <a:spcPts val="0"/>
              </a:spcBef>
              <a:spcAft>
                <a:spcPts val="0"/>
              </a:spcAft>
              <a:buFont typeface="Arial" panose="020B0604020202020204" pitchFamily="34" charset="0"/>
              <a:buChar char="•"/>
            </a:pPr>
            <a:r>
              <a:rPr lang="en-US" sz="1100" dirty="0" smtClean="0">
                <a:solidFill>
                  <a:srgbClr val="000000"/>
                </a:solidFill>
                <a:latin typeface="Calibri" panose="020F0502020204030204" pitchFamily="34" charset="0"/>
              </a:rPr>
              <a:t>Functional Analysis diagram</a:t>
            </a:r>
          </a:p>
          <a:p>
            <a:pPr fontAlgn="auto">
              <a:spcBef>
                <a:spcPts val="0"/>
              </a:spcBef>
              <a:spcAft>
                <a:spcPts val="0"/>
              </a:spcAft>
            </a:pPr>
            <a:r>
              <a:rPr lang="en-US" sz="1100" dirty="0" smtClean="0">
                <a:solidFill>
                  <a:srgbClr val="000000"/>
                </a:solidFill>
                <a:latin typeface="Calibri" panose="020F0502020204030204" pitchFamily="34" charset="0"/>
              </a:rPr>
              <a:t>Custom UML profile </a:t>
            </a:r>
            <a:endParaRPr lang="en-US" sz="1100" dirty="0">
              <a:solidFill>
                <a:srgbClr val="000000"/>
              </a:solidFill>
              <a:latin typeface="Calibri" panose="020F0502020204030204" pitchFamily="34" charset="0"/>
            </a:endParaRPr>
          </a:p>
        </p:txBody>
      </p:sp>
      <p:sp>
        <p:nvSpPr>
          <p:cNvPr id="35" name="Rectangle 34"/>
          <p:cNvSpPr>
            <a:spLocks noChangeArrowheads="1"/>
          </p:cNvSpPr>
          <p:nvPr/>
        </p:nvSpPr>
        <p:spPr bwMode="auto">
          <a:xfrm>
            <a:off x="76201" y="5301208"/>
            <a:ext cx="8915400" cy="954107"/>
          </a:xfrm>
          <a:prstGeom prst="rect">
            <a:avLst/>
          </a:prstGeom>
          <a:solidFill>
            <a:schemeClr val="accent6">
              <a:lumMod val="20000"/>
              <a:lumOff val="80000"/>
            </a:schemeClr>
          </a:solidFill>
          <a:extLst/>
        </p:spPr>
        <p:txBody>
          <a:bodyPr wrap="square" rtlCol="0">
            <a:spAutoFit/>
          </a:bodyPr>
          <a:lstStyle/>
          <a:p>
            <a:r>
              <a:rPr lang="en-US" altLang="en-US" sz="1400" b="1" dirty="0" smtClean="0">
                <a:latin typeface="+mn-lt"/>
              </a:rPr>
              <a:t>Purpose and Objective of Add-in</a:t>
            </a:r>
            <a:endParaRPr lang="en-US" altLang="en-US" sz="1400" b="1" dirty="0">
              <a:latin typeface="+mn-lt"/>
            </a:endParaRPr>
          </a:p>
          <a:p>
            <a:r>
              <a:rPr lang="en-US" altLang="en-US" sz="1400" dirty="0" smtClean="0">
                <a:latin typeface="+mn-lt"/>
              </a:rPr>
              <a:t>EA </a:t>
            </a:r>
            <a:r>
              <a:rPr lang="en-US" altLang="en-US" sz="1400" dirty="0">
                <a:latin typeface="+mn-lt"/>
              </a:rPr>
              <a:t>Provides Add-in feature. Using this feature it can be easily communicate to external world / application</a:t>
            </a:r>
          </a:p>
          <a:p>
            <a:r>
              <a:rPr lang="en-US" altLang="en-US" sz="1400" dirty="0">
                <a:latin typeface="+mn-lt"/>
              </a:rPr>
              <a:t>Add-in will help designer to simplify design process. </a:t>
            </a:r>
          </a:p>
          <a:p>
            <a:r>
              <a:rPr lang="en-US" altLang="en-US" sz="1400" dirty="0">
                <a:latin typeface="+mn-lt"/>
              </a:rPr>
              <a:t>Add-in will help designer to reduce documentation effort</a:t>
            </a:r>
          </a:p>
        </p:txBody>
      </p:sp>
    </p:spTree>
    <p:extLst>
      <p:ext uri="{BB962C8B-B14F-4D97-AF65-F5344CB8AC3E}">
        <p14:creationId xmlns:p14="http://schemas.microsoft.com/office/powerpoint/2010/main" val="8168598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Role of EA for Implementation</a:t>
            </a:r>
            <a:endParaRPr lang="en-US" kern="1200" dirty="0">
              <a:solidFill>
                <a:schemeClr val="tx1"/>
              </a:solidFill>
              <a:ea typeface="+mn-ea"/>
              <a:cs typeface="Arial" charset="0"/>
            </a:endParaRPr>
          </a:p>
        </p:txBody>
      </p:sp>
      <p:pic>
        <p:nvPicPr>
          <p:cNvPr id="184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692150"/>
            <a:ext cx="7650163" cy="568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TextBox 1"/>
          <p:cNvSpPr txBox="1">
            <a:spLocks noChangeArrowheads="1"/>
          </p:cNvSpPr>
          <p:nvPr/>
        </p:nvSpPr>
        <p:spPr bwMode="auto">
          <a:xfrm rot="-5400000">
            <a:off x="4623594" y="1558131"/>
            <a:ext cx="223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3600">
                <a:solidFill>
                  <a:srgbClr val="FF0000"/>
                </a:solidFill>
                <a:latin typeface="Calibri" pitchFamily="34" charset="0"/>
              </a:rPr>
              <a:t>Generates</a:t>
            </a:r>
            <a:endParaRPr lang="en-GB" altLang="en-US" sz="3600">
              <a:solidFill>
                <a:srgbClr val="FF0000"/>
              </a:solidFill>
              <a:latin typeface="Calibri" pitchFamily="34" charset="0"/>
            </a:endParaRPr>
          </a:p>
        </p:txBody>
      </p:sp>
      <p:sp>
        <p:nvSpPr>
          <p:cNvPr id="18437" name="TextBox 5"/>
          <p:cNvSpPr txBox="1">
            <a:spLocks noChangeArrowheads="1"/>
          </p:cNvSpPr>
          <p:nvPr/>
        </p:nvSpPr>
        <p:spPr bwMode="auto">
          <a:xfrm>
            <a:off x="1547813" y="698500"/>
            <a:ext cx="1223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1800">
                <a:solidFill>
                  <a:srgbClr val="FF0000"/>
                </a:solidFill>
                <a:latin typeface="Calibri" pitchFamily="34" charset="0"/>
              </a:rPr>
              <a:t>Interfaces</a:t>
            </a:r>
            <a:endParaRPr lang="en-GB" altLang="en-US" sz="1800">
              <a:solidFill>
                <a:srgbClr val="FF0000"/>
              </a:solidFill>
              <a:latin typeface="Calibri" pitchFamily="34" charset="0"/>
            </a:endParaRPr>
          </a:p>
        </p:txBody>
      </p:sp>
      <p:sp>
        <p:nvSpPr>
          <p:cNvPr id="18438" name="TextBox 7"/>
          <p:cNvSpPr txBox="1">
            <a:spLocks noChangeArrowheads="1"/>
          </p:cNvSpPr>
          <p:nvPr/>
        </p:nvSpPr>
        <p:spPr bwMode="auto">
          <a:xfrm>
            <a:off x="4067175" y="2811463"/>
            <a:ext cx="154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1800">
                <a:solidFill>
                  <a:srgbClr val="FF0000"/>
                </a:solidFill>
                <a:latin typeface="Calibri" pitchFamily="34" charset="0"/>
              </a:rPr>
              <a:t>See next slide</a:t>
            </a:r>
            <a:endParaRPr lang="en-GB" altLang="en-US" sz="1800">
              <a:solidFill>
                <a:srgbClr val="FF0000"/>
              </a:solidFill>
              <a:latin typeface="Calibri" pitchFamily="34" charset="0"/>
            </a:endParaRPr>
          </a:p>
        </p:txBody>
      </p:sp>
      <p:sp>
        <p:nvSpPr>
          <p:cNvPr id="18439" name="TextBox 8"/>
          <p:cNvSpPr txBox="1">
            <a:spLocks noChangeArrowheads="1"/>
          </p:cNvSpPr>
          <p:nvPr/>
        </p:nvSpPr>
        <p:spPr bwMode="auto">
          <a:xfrm>
            <a:off x="1979613" y="2606675"/>
            <a:ext cx="2097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1800">
                <a:solidFill>
                  <a:srgbClr val="FF0000"/>
                </a:solidFill>
                <a:latin typeface="Calibri" pitchFamily="34" charset="0"/>
              </a:rPr>
              <a:t>See implementation workflow</a:t>
            </a:r>
            <a:endParaRPr lang="en-GB" altLang="en-US" sz="1800">
              <a:solidFill>
                <a:srgbClr val="FF0000"/>
              </a:solidFill>
              <a:latin typeface="Calibri" pitchFamily="34" charset="0"/>
            </a:endParaRPr>
          </a:p>
        </p:txBody>
      </p:sp>
      <p:sp>
        <p:nvSpPr>
          <p:cNvPr id="18440" name="TextBox 9"/>
          <p:cNvSpPr txBox="1">
            <a:spLocks noChangeArrowheads="1"/>
          </p:cNvSpPr>
          <p:nvPr/>
        </p:nvSpPr>
        <p:spPr bwMode="auto">
          <a:xfrm>
            <a:off x="7164388" y="3613150"/>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1800">
                <a:solidFill>
                  <a:srgbClr val="FF0000"/>
                </a:solidFill>
                <a:latin typeface="Calibri" pitchFamily="34" charset="0"/>
              </a:rPr>
              <a:t>Validate</a:t>
            </a:r>
            <a:endParaRPr lang="en-GB" altLang="en-US" sz="1800">
              <a:solidFill>
                <a:srgbClr val="FF0000"/>
              </a:solidFill>
              <a:latin typeface="Calibri" pitchFamily="34" charset="0"/>
            </a:endParaRPr>
          </a:p>
        </p:txBody>
      </p:sp>
    </p:spTree>
    <p:extLst>
      <p:ext uri="{BB962C8B-B14F-4D97-AF65-F5344CB8AC3E}">
        <p14:creationId xmlns:p14="http://schemas.microsoft.com/office/powerpoint/2010/main" val="16314009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Implementation Steps</a:t>
            </a:r>
            <a:endParaRPr lang="en-US" kern="1200" dirty="0">
              <a:solidFill>
                <a:schemeClr val="tx1"/>
              </a:solidFill>
              <a:ea typeface="+mn-ea"/>
              <a:cs typeface="Arial" charset="0"/>
            </a:endParaRPr>
          </a:p>
        </p:txBody>
      </p:sp>
      <p:pic>
        <p:nvPicPr>
          <p:cNvPr id="1946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52736"/>
            <a:ext cx="1584325" cy="511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1" name="TextBox 20"/>
          <p:cNvSpPr txBox="1">
            <a:spLocks noChangeArrowheads="1"/>
          </p:cNvSpPr>
          <p:nvPr/>
        </p:nvSpPr>
        <p:spPr bwMode="auto">
          <a:xfrm>
            <a:off x="1763713" y="1284511"/>
            <a:ext cx="7078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2000">
                <a:latin typeface="Calibri" pitchFamily="34" charset="0"/>
              </a:rPr>
              <a:t>1. Load all variables to SDD, generate and run basic IOC with  HMI</a:t>
            </a:r>
          </a:p>
        </p:txBody>
      </p:sp>
      <p:sp>
        <p:nvSpPr>
          <p:cNvPr id="19462" name="TextBox 25"/>
          <p:cNvSpPr txBox="1">
            <a:spLocks noChangeArrowheads="1"/>
          </p:cNvSpPr>
          <p:nvPr/>
        </p:nvSpPr>
        <p:spPr bwMode="auto">
          <a:xfrm>
            <a:off x="1763713" y="2437036"/>
            <a:ext cx="7078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2000">
                <a:latin typeface="Calibri" pitchFamily="34" charset="0"/>
              </a:rPr>
              <a:t>2. Implement plant I&amp;C functions in EPICS, C++ and firmware</a:t>
            </a:r>
          </a:p>
        </p:txBody>
      </p:sp>
      <p:sp>
        <p:nvSpPr>
          <p:cNvPr id="19463" name="TextBox 26"/>
          <p:cNvSpPr txBox="1">
            <a:spLocks noChangeArrowheads="1"/>
          </p:cNvSpPr>
          <p:nvPr/>
        </p:nvSpPr>
        <p:spPr bwMode="auto">
          <a:xfrm>
            <a:off x="1763713" y="3402236"/>
            <a:ext cx="7380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2000">
                <a:latin typeface="Calibri" pitchFamily="34" charset="0"/>
              </a:rPr>
              <a:t>3. Build procedures based on functions and operate manually (HMI !)</a:t>
            </a:r>
          </a:p>
        </p:txBody>
      </p:sp>
      <p:sp>
        <p:nvSpPr>
          <p:cNvPr id="19464" name="TextBox 27"/>
          <p:cNvSpPr txBox="1">
            <a:spLocks noChangeArrowheads="1"/>
          </p:cNvSpPr>
          <p:nvPr/>
        </p:nvSpPr>
        <p:spPr bwMode="auto">
          <a:xfrm>
            <a:off x="1763713" y="4524599"/>
            <a:ext cx="7078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2000">
                <a:latin typeface="Calibri" pitchFamily="34" charset="0"/>
              </a:rPr>
              <a:t>4. Implement automation (SNL)</a:t>
            </a:r>
          </a:p>
        </p:txBody>
      </p:sp>
      <p:sp>
        <p:nvSpPr>
          <p:cNvPr id="19465" name="TextBox 28"/>
          <p:cNvSpPr txBox="1">
            <a:spLocks noChangeArrowheads="1"/>
          </p:cNvSpPr>
          <p:nvPr/>
        </p:nvSpPr>
        <p:spPr bwMode="auto">
          <a:xfrm>
            <a:off x="1763713" y="5570761"/>
            <a:ext cx="7078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2000">
                <a:latin typeface="Calibri" pitchFamily="34" charset="0"/>
              </a:rPr>
              <a:t>6. Test and validate plant I&amp;C </a:t>
            </a:r>
          </a:p>
        </p:txBody>
      </p:sp>
    </p:spTree>
    <p:extLst>
      <p:ext uri="{BB962C8B-B14F-4D97-AF65-F5344CB8AC3E}">
        <p14:creationId xmlns:p14="http://schemas.microsoft.com/office/powerpoint/2010/main" val="27792922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sz="4000" kern="1200" dirty="0" smtClean="0">
                <a:solidFill>
                  <a:schemeClr val="tx1"/>
                </a:solidFill>
                <a:ea typeface="+mn-ea"/>
                <a:cs typeface="Arial" charset="0"/>
              </a:rPr>
              <a:t>Demo of PSOS for Image Acquisition</a:t>
            </a:r>
            <a:endParaRPr lang="en-US" sz="4000" kern="1200" dirty="0">
              <a:solidFill>
                <a:schemeClr val="tx1"/>
              </a:solidFill>
              <a:ea typeface="+mn-ea"/>
              <a:cs typeface="Arial" charset="0"/>
            </a:endParaRPr>
          </a:p>
        </p:txBody>
      </p:sp>
      <p:pic>
        <p:nvPicPr>
          <p:cNvPr id="10243" name="Obraz 21"/>
          <p:cNvPicPr>
            <a:picLocks noChangeAspect="1" noChangeArrowheads="1"/>
          </p:cNvPicPr>
          <p:nvPr/>
        </p:nvPicPr>
        <p:blipFill>
          <a:blip r:embed="rId3">
            <a:extLst>
              <a:ext uri="{28A0092B-C50C-407E-A947-70E740481C1C}">
                <a14:useLocalDpi xmlns:a14="http://schemas.microsoft.com/office/drawing/2010/main" val="0"/>
              </a:ext>
            </a:extLst>
          </a:blip>
          <a:srcRect t="5672" b="6387"/>
          <a:stretch>
            <a:fillRect/>
          </a:stretch>
        </p:blipFill>
        <p:spPr bwMode="auto">
          <a:xfrm>
            <a:off x="143767" y="980852"/>
            <a:ext cx="874871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896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727075" y="-3175"/>
            <a:ext cx="7693025" cy="4714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smtClean="0">
                <a:cs typeface="+mj-cs"/>
              </a:rPr>
              <a:t>The ITER Mission</a:t>
            </a:r>
            <a:endParaRPr lang="en-US" sz="3600" dirty="0" smtClean="0">
              <a:cs typeface="+mj-cs"/>
            </a:endParaRPr>
          </a:p>
        </p:txBody>
      </p:sp>
      <p:sp>
        <p:nvSpPr>
          <p:cNvPr id="4" name="Text Box 2"/>
          <p:cNvSpPr txBox="1">
            <a:spLocks noChangeArrowheads="1"/>
          </p:cNvSpPr>
          <p:nvPr/>
        </p:nvSpPr>
        <p:spPr bwMode="auto">
          <a:xfrm>
            <a:off x="5796136" y="5229200"/>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2000" b="1" dirty="0">
                <a:solidFill>
                  <a:srgbClr val="FF271C"/>
                </a:solidFill>
                <a:latin typeface="Arial" charset="0"/>
                <a:cs typeface="+mn-cs"/>
              </a:rPr>
              <a:t>ITER tokamak</a:t>
            </a:r>
            <a:r>
              <a:rPr lang="en-GB" sz="1800" b="1" dirty="0">
                <a:latin typeface="Arial" charset="0"/>
                <a:cs typeface="+mn-cs"/>
              </a:rPr>
              <a:t> </a:t>
            </a:r>
          </a:p>
        </p:txBody>
      </p:sp>
      <p:pic>
        <p:nvPicPr>
          <p:cNvPr id="6" name="Picture 2" descr="REACTOR1"/>
          <p:cNvPicPr>
            <a:picLocks noChangeAspect="1" noChangeArrowheads="1"/>
          </p:cNvPicPr>
          <p:nvPr/>
        </p:nvPicPr>
        <p:blipFill>
          <a:blip r:embed="rId3">
            <a:extLst>
              <a:ext uri="{28A0092B-C50C-407E-A947-70E740481C1C}">
                <a14:useLocalDpi xmlns:a14="http://schemas.microsoft.com/office/drawing/2010/main" val="0"/>
              </a:ext>
            </a:extLst>
          </a:blip>
          <a:srcRect l="35677" t="91368" r="51743" b="1192"/>
          <a:stretch>
            <a:fillRect/>
          </a:stretch>
        </p:blipFill>
        <p:spPr bwMode="auto">
          <a:xfrm>
            <a:off x="6364233" y="4740048"/>
            <a:ext cx="578623" cy="25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Tokamak_Cutaway_Baseline_Nov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1458598"/>
            <a:ext cx="4711701" cy="351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0" y="620688"/>
            <a:ext cx="4644008" cy="5688632"/>
          </a:xfrm>
          <a:prstGeom prst="rect">
            <a:avLst/>
          </a:prstGeom>
          <a:noFill/>
          <a:ln>
            <a:noFill/>
          </a:ln>
          <a:extLst>
            <a:ext uri="{909E8E84-426E-40DD-AFC4-6F175D3DCCD1}">
              <a14:hiddenFill xmlns:a14="http://schemas.microsoft.com/office/drawing/2010/main">
                <a:solidFill>
                  <a:srgbClr val="CC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287338" indent="-287338" algn="l" defTabSz="795338" rtl="0" eaLnBrk="1" fontAlgn="base" hangingPunct="1">
              <a:spcBef>
                <a:spcPct val="20000"/>
              </a:spcBef>
              <a:spcAft>
                <a:spcPct val="0"/>
              </a:spcAft>
              <a:buChar char="•"/>
              <a:defRPr sz="2400">
                <a:solidFill>
                  <a:schemeClr val="tx1"/>
                </a:solidFill>
                <a:latin typeface="+mn-lt"/>
                <a:ea typeface="+mn-ea"/>
                <a:cs typeface="+mn-cs"/>
              </a:defRPr>
            </a:lvl1pPr>
            <a:lvl2pPr marL="757238" indent="-279400" algn="l" defTabSz="795338" rtl="0" eaLnBrk="1" fontAlgn="base" hangingPunct="1">
              <a:spcBef>
                <a:spcPct val="20000"/>
              </a:spcBef>
              <a:spcAft>
                <a:spcPct val="0"/>
              </a:spcAft>
              <a:buChar char="–"/>
              <a:defRPr sz="2000">
                <a:solidFill>
                  <a:schemeClr val="tx1"/>
                </a:solidFill>
                <a:latin typeface="+mn-lt"/>
              </a:defRPr>
            </a:lvl2pPr>
            <a:lvl3pPr marL="1136650" indent="-188913" algn="l" defTabSz="795338" rtl="0" eaLnBrk="1" fontAlgn="base" hangingPunct="1">
              <a:spcBef>
                <a:spcPct val="20000"/>
              </a:spcBef>
              <a:spcAft>
                <a:spcPct val="0"/>
              </a:spcAft>
              <a:buChar char="•"/>
              <a:defRPr>
                <a:solidFill>
                  <a:schemeClr val="tx1"/>
                </a:solidFill>
                <a:latin typeface="+mn-lt"/>
              </a:defRPr>
            </a:lvl3pPr>
            <a:lvl4pPr marL="1511300" indent="-184150" algn="l" defTabSz="795338" rtl="0" eaLnBrk="1" fontAlgn="base" hangingPunct="1">
              <a:spcBef>
                <a:spcPct val="20000"/>
              </a:spcBef>
              <a:spcAft>
                <a:spcPct val="0"/>
              </a:spcAft>
              <a:buChar char="–"/>
              <a:defRPr>
                <a:solidFill>
                  <a:schemeClr val="tx1"/>
                </a:solidFill>
                <a:latin typeface="+mn-lt"/>
              </a:defRPr>
            </a:lvl4pPr>
            <a:lvl5pPr marL="1885950" indent="-184150" algn="l" defTabSz="795338" rtl="0" eaLnBrk="1" fontAlgn="base" hangingPunct="1">
              <a:spcBef>
                <a:spcPct val="20000"/>
              </a:spcBef>
              <a:spcAft>
                <a:spcPct val="0"/>
              </a:spcAft>
              <a:buChar char="»"/>
              <a:defRPr>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pPr marL="266700" indent="-266700" defTabSz="914400">
              <a:spcBef>
                <a:spcPct val="200000"/>
              </a:spcBef>
              <a:buFont typeface="Symbol" charset="0"/>
              <a:buChar char="·"/>
              <a:defRPr/>
            </a:pPr>
            <a:r>
              <a:rPr lang="en-GB" dirty="0" smtClean="0"/>
              <a:t>ITER Program Objective:</a:t>
            </a:r>
          </a:p>
          <a:p>
            <a:pPr marL="533400" lvl="1" indent="-266700">
              <a:buFont typeface="Lucida Grande"/>
              <a:buChar char="-"/>
              <a:tabLst>
                <a:tab pos="533400" algn="l"/>
              </a:tabLst>
              <a:defRPr/>
            </a:pPr>
            <a:r>
              <a:rPr lang="en-US" dirty="0" smtClean="0"/>
              <a:t>to demonstrate the scientific and technological feasibility of </a:t>
            </a:r>
            <a:r>
              <a:rPr lang="en-US" dirty="0" smtClean="0">
                <a:solidFill>
                  <a:srgbClr val="FF0000"/>
                </a:solidFill>
              </a:rPr>
              <a:t>fusion energy </a:t>
            </a:r>
            <a:r>
              <a:rPr lang="en-US" dirty="0" smtClean="0"/>
              <a:t>for peaceful purposes</a:t>
            </a:r>
          </a:p>
          <a:p>
            <a:pPr marL="379413" indent="-379413" defTabSz="914400">
              <a:spcBef>
                <a:spcPts val="2000"/>
              </a:spcBef>
              <a:buFont typeface="Symbol" charset="0"/>
              <a:buChar char="·"/>
              <a:defRPr/>
            </a:pPr>
            <a:r>
              <a:rPr lang="en-GB" dirty="0" smtClean="0"/>
              <a:t>Key Technical Goals:</a:t>
            </a:r>
          </a:p>
          <a:p>
            <a:pPr marL="533400" lvl="1" indent="-266700">
              <a:buFont typeface="Lucida Grande"/>
              <a:buChar char="-"/>
              <a:tabLst>
                <a:tab pos="533400" algn="l"/>
              </a:tabLst>
              <a:defRPr/>
            </a:pPr>
            <a:r>
              <a:rPr lang="en-GB" dirty="0" smtClean="0"/>
              <a:t>achieve extended burn of a DT plasma with dominant alpha-particle heating</a:t>
            </a:r>
          </a:p>
          <a:p>
            <a:pPr marL="533400" lvl="1" indent="-266700">
              <a:buFont typeface="Lucida Grande"/>
              <a:buChar char="-"/>
              <a:tabLst>
                <a:tab pos="533400" algn="l"/>
              </a:tabLst>
              <a:defRPr/>
            </a:pPr>
            <a:r>
              <a:rPr lang="en-GB" dirty="0" smtClean="0"/>
              <a:t>develop steady-state fusion power production as ultimate goal</a:t>
            </a:r>
          </a:p>
          <a:p>
            <a:pPr marL="533400" lvl="1" indent="-266700">
              <a:buFont typeface="Lucida Grande"/>
              <a:buChar char="-"/>
              <a:tabLst>
                <a:tab pos="533400" algn="l"/>
              </a:tabLst>
              <a:defRPr/>
            </a:pPr>
            <a:r>
              <a:rPr lang="en-US" dirty="0" smtClean="0"/>
              <a:t>integrate and test all essential fusion power reactor technologies and components</a:t>
            </a:r>
          </a:p>
          <a:p>
            <a:pPr marL="533400" lvl="1" indent="-266700">
              <a:buFont typeface="Lucida Grande"/>
              <a:buChar char="-"/>
              <a:tabLst>
                <a:tab pos="533400" algn="l"/>
              </a:tabLst>
              <a:defRPr/>
            </a:pPr>
            <a:r>
              <a:rPr lang="en-US" dirty="0" smtClean="0"/>
              <a:t>demonstrate safety and environmental acceptability of fusion</a:t>
            </a:r>
            <a:endParaRPr lang="en-GB" dirty="0"/>
          </a:p>
        </p:txBody>
      </p:sp>
    </p:spTree>
    <p:extLst>
      <p:ext uri="{BB962C8B-B14F-4D97-AF65-F5344CB8AC3E}">
        <p14:creationId xmlns:p14="http://schemas.microsoft.com/office/powerpoint/2010/main" val="381368054"/>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sz="4000" kern="1200" dirty="0" smtClean="0">
                <a:solidFill>
                  <a:schemeClr val="tx1"/>
                </a:solidFill>
                <a:ea typeface="+mn-ea"/>
                <a:cs typeface="Arial" charset="0"/>
              </a:rPr>
              <a:t>Conclusion</a:t>
            </a:r>
            <a:endParaRPr lang="en-US" sz="4000" kern="1200" dirty="0">
              <a:solidFill>
                <a:schemeClr val="tx1"/>
              </a:solidFill>
              <a:ea typeface="+mn-ea"/>
              <a:cs typeface="Arial" charset="0"/>
            </a:endParaRPr>
          </a:p>
        </p:txBody>
      </p:sp>
      <p:sp>
        <p:nvSpPr>
          <p:cNvPr id="5" name="TextBox 1"/>
          <p:cNvSpPr txBox="1">
            <a:spLocks noChangeArrowheads="1"/>
          </p:cNvSpPr>
          <p:nvPr/>
        </p:nvSpPr>
        <p:spPr bwMode="auto">
          <a:xfrm>
            <a:off x="288925" y="908720"/>
            <a:ext cx="8603556"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spcAft>
                <a:spcPts val="600"/>
              </a:spcAft>
            </a:pPr>
            <a:r>
              <a:rPr lang="en-US" altLang="en-US" sz="2800" dirty="0" smtClean="0">
                <a:latin typeface="Calibri" pitchFamily="34" charset="0"/>
              </a:rPr>
              <a:t>Control </a:t>
            </a:r>
            <a:r>
              <a:rPr lang="en-US" altLang="en-US" sz="2800" dirty="0">
                <a:latin typeface="Calibri" pitchFamily="34" charset="0"/>
              </a:rPr>
              <a:t>s</a:t>
            </a:r>
            <a:r>
              <a:rPr lang="en-US" altLang="en-US" sz="2800" dirty="0" smtClean="0">
                <a:latin typeface="Calibri" pitchFamily="34" charset="0"/>
              </a:rPr>
              <a:t>ystems design for diagnostics, heating and </a:t>
            </a:r>
            <a:r>
              <a:rPr lang="en-US" altLang="en-US" sz="2800" dirty="0">
                <a:latin typeface="Calibri" pitchFamily="34" charset="0"/>
              </a:rPr>
              <a:t>c</a:t>
            </a:r>
            <a:r>
              <a:rPr lang="en-US" altLang="en-US" sz="2800" dirty="0" smtClean="0">
                <a:latin typeface="Calibri" pitchFamily="34" charset="0"/>
              </a:rPr>
              <a:t>urrent drive have many </a:t>
            </a:r>
            <a:r>
              <a:rPr lang="en-US" altLang="en-US" sz="2800" dirty="0" smtClean="0">
                <a:solidFill>
                  <a:srgbClr val="0000FF"/>
                </a:solidFill>
                <a:latin typeface="Calibri" pitchFamily="34" charset="0"/>
              </a:rPr>
              <a:t>similarities</a:t>
            </a:r>
          </a:p>
          <a:p>
            <a:pPr eaLnBrk="1" hangingPunct="1">
              <a:spcBef>
                <a:spcPct val="0"/>
              </a:spcBef>
              <a:spcAft>
                <a:spcPts val="600"/>
              </a:spcAft>
            </a:pPr>
            <a:r>
              <a:rPr lang="en-US" altLang="en-US" sz="2800" dirty="0">
                <a:latin typeface="Calibri" pitchFamily="34" charset="0"/>
              </a:rPr>
              <a:t>S</a:t>
            </a:r>
            <a:r>
              <a:rPr lang="en-US" altLang="en-US" sz="2800" dirty="0" smtClean="0">
                <a:latin typeface="Calibri" pitchFamily="34" charset="0"/>
              </a:rPr>
              <a:t>ystem </a:t>
            </a:r>
            <a:r>
              <a:rPr lang="en-US" altLang="en-US" sz="2800" dirty="0" smtClean="0">
                <a:solidFill>
                  <a:srgbClr val="0000FF"/>
                </a:solidFill>
                <a:latin typeface="Calibri" pitchFamily="34" charset="0"/>
              </a:rPr>
              <a:t>engineering methodology has been defined</a:t>
            </a:r>
            <a:r>
              <a:rPr lang="en-US" altLang="en-US" sz="2800" dirty="0" smtClean="0">
                <a:latin typeface="Calibri" pitchFamily="34" charset="0"/>
              </a:rPr>
              <a:t> and is supported through templates and examples</a:t>
            </a:r>
            <a:endParaRPr lang="en-US" altLang="en-US" sz="2800" dirty="0">
              <a:latin typeface="Calibri" pitchFamily="34" charset="0"/>
            </a:endParaRPr>
          </a:p>
          <a:p>
            <a:pPr eaLnBrk="1" hangingPunct="1">
              <a:spcBef>
                <a:spcPct val="0"/>
              </a:spcBef>
              <a:spcAft>
                <a:spcPts val="600"/>
              </a:spcAft>
            </a:pPr>
            <a:r>
              <a:rPr lang="en-US" altLang="en-US" sz="2800" dirty="0" smtClean="0">
                <a:latin typeface="Calibri" pitchFamily="34" charset="0"/>
              </a:rPr>
              <a:t>Enterprise Architect used as principal tool. Supports </a:t>
            </a:r>
            <a:r>
              <a:rPr lang="en-US" altLang="en-US" sz="2800" dirty="0" smtClean="0">
                <a:solidFill>
                  <a:srgbClr val="0000FF"/>
                </a:solidFill>
                <a:latin typeface="Calibri" pitchFamily="34" charset="0"/>
              </a:rPr>
              <a:t>automated document generation</a:t>
            </a:r>
          </a:p>
          <a:p>
            <a:pPr eaLnBrk="1" hangingPunct="1">
              <a:spcBef>
                <a:spcPct val="0"/>
              </a:spcBef>
              <a:spcAft>
                <a:spcPts val="600"/>
              </a:spcAft>
            </a:pPr>
            <a:r>
              <a:rPr lang="en-US" altLang="en-US" sz="2800" dirty="0" smtClean="0">
                <a:solidFill>
                  <a:srgbClr val="0000FF"/>
                </a:solidFill>
                <a:latin typeface="Calibri" pitchFamily="34" charset="0"/>
              </a:rPr>
              <a:t>Implementation process defined </a:t>
            </a:r>
            <a:r>
              <a:rPr lang="en-US" altLang="en-US" sz="2800" dirty="0" smtClean="0">
                <a:latin typeface="Calibri" pitchFamily="34" charset="0"/>
              </a:rPr>
              <a:t>and based on usage of complete design documentation</a:t>
            </a:r>
            <a:endParaRPr lang="en-US" altLang="en-US" sz="2800" dirty="0">
              <a:latin typeface="Calibri" pitchFamily="34" charset="0"/>
            </a:endParaRPr>
          </a:p>
          <a:p>
            <a:pPr marL="400050" lvl="1" indent="0" eaLnBrk="1" hangingPunct="1">
              <a:spcBef>
                <a:spcPct val="0"/>
              </a:spcBef>
              <a:spcAft>
                <a:spcPts val="600"/>
              </a:spcAft>
              <a:buNone/>
            </a:pPr>
            <a:r>
              <a:rPr lang="en-US" altLang="en-US" sz="2800" dirty="0" smtClean="0">
                <a:latin typeface="Calibri" pitchFamily="34" charset="0"/>
                <a:sym typeface="Wingdings" pitchFamily="2" charset="2"/>
              </a:rPr>
              <a:t> Significant </a:t>
            </a:r>
            <a:r>
              <a:rPr lang="en-US" altLang="en-US" sz="2800" dirty="0">
                <a:solidFill>
                  <a:srgbClr val="0000FF"/>
                </a:solidFill>
                <a:latin typeface="Calibri" pitchFamily="34" charset="0"/>
                <a:sym typeface="Wingdings" pitchFamily="2" charset="2"/>
              </a:rPr>
              <a:t>reduction in design effort </a:t>
            </a:r>
            <a:r>
              <a:rPr lang="en-US" altLang="en-US" sz="2800" dirty="0">
                <a:latin typeface="Calibri" pitchFamily="34" charset="0"/>
                <a:sym typeface="Wingdings" pitchFamily="2" charset="2"/>
              </a:rPr>
              <a:t>through</a:t>
            </a:r>
            <a:br>
              <a:rPr lang="en-US" altLang="en-US" sz="2800" dirty="0">
                <a:latin typeface="Calibri" pitchFamily="34" charset="0"/>
                <a:sym typeface="Wingdings" pitchFamily="2" charset="2"/>
              </a:rPr>
            </a:br>
            <a:r>
              <a:rPr lang="en-US" altLang="en-US" sz="2800" dirty="0" smtClean="0">
                <a:latin typeface="Calibri" pitchFamily="34" charset="0"/>
                <a:sym typeface="Wingdings" pitchFamily="2" charset="2"/>
              </a:rPr>
              <a:t>     - </a:t>
            </a:r>
            <a:r>
              <a:rPr lang="en-US" altLang="en-US" sz="2800" dirty="0">
                <a:latin typeface="Calibri" pitchFamily="34" charset="0"/>
                <a:sym typeface="Wingdings" pitchFamily="2" charset="2"/>
              </a:rPr>
              <a:t>Re-use of </a:t>
            </a:r>
            <a:r>
              <a:rPr lang="en-US" altLang="en-US" sz="2800" dirty="0">
                <a:solidFill>
                  <a:srgbClr val="0000FF"/>
                </a:solidFill>
                <a:latin typeface="Calibri" pitchFamily="34" charset="0"/>
                <a:sym typeface="Wingdings" pitchFamily="2" charset="2"/>
              </a:rPr>
              <a:t>common documentation </a:t>
            </a:r>
            <a:r>
              <a:rPr lang="en-US" altLang="en-US" sz="2800" dirty="0">
                <a:latin typeface="Calibri" pitchFamily="34" charset="0"/>
                <a:sym typeface="Wingdings" pitchFamily="2" charset="2"/>
              </a:rPr>
              <a:t>and</a:t>
            </a:r>
            <a:br>
              <a:rPr lang="en-US" altLang="en-US" sz="2800" dirty="0">
                <a:latin typeface="Calibri" pitchFamily="34" charset="0"/>
                <a:sym typeface="Wingdings" pitchFamily="2" charset="2"/>
              </a:rPr>
            </a:br>
            <a:r>
              <a:rPr lang="en-US" altLang="en-US" sz="2800" dirty="0" smtClean="0">
                <a:latin typeface="Calibri" pitchFamily="34" charset="0"/>
                <a:sym typeface="Wingdings" pitchFamily="2" charset="2"/>
              </a:rPr>
              <a:t>      - </a:t>
            </a:r>
            <a:r>
              <a:rPr lang="en-US" altLang="en-US" sz="2800" dirty="0">
                <a:solidFill>
                  <a:srgbClr val="0000FF"/>
                </a:solidFill>
                <a:latin typeface="Calibri" pitchFamily="34" charset="0"/>
                <a:sym typeface="Wingdings" pitchFamily="2" charset="2"/>
              </a:rPr>
              <a:t>implementation components </a:t>
            </a:r>
            <a:r>
              <a:rPr lang="en-US" altLang="en-US" sz="2800" dirty="0" smtClean="0">
                <a:latin typeface="Calibri" pitchFamily="34" charset="0"/>
                <a:sym typeface="Wingdings" pitchFamily="2" charset="2"/>
              </a:rPr>
              <a:t>possible</a:t>
            </a:r>
          </a:p>
        </p:txBody>
      </p:sp>
    </p:spTree>
    <p:extLst>
      <p:ext uri="{BB962C8B-B14F-4D97-AF65-F5344CB8AC3E}">
        <p14:creationId xmlns:p14="http://schemas.microsoft.com/office/powerpoint/2010/main" val="339999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727075" y="-3175"/>
            <a:ext cx="7693025" cy="4714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smtClean="0">
                <a:cs typeface="+mj-cs"/>
              </a:rPr>
              <a:t>Control Syste</a:t>
            </a:r>
            <a:r>
              <a:rPr lang="en-US" dirty="0" smtClean="0"/>
              <a:t>m View</a:t>
            </a:r>
            <a:endParaRPr lang="en-US" sz="3600" dirty="0" smtClean="0">
              <a:cs typeface="+mj-cs"/>
            </a:endParaRPr>
          </a:p>
        </p:txBody>
      </p:sp>
      <p:pic>
        <p:nvPicPr>
          <p:cNvPr id="7" name="Picture 5" descr="gif_10"/>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99335" y="762546"/>
            <a:ext cx="8033105" cy="54747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bwMode="auto">
          <a:xfrm>
            <a:off x="5724128" y="1412776"/>
            <a:ext cx="2808312" cy="1944216"/>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379289121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727075" y="-3175"/>
            <a:ext cx="7693025" cy="4714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smtClean="0">
                <a:cs typeface="+mj-cs"/>
              </a:rPr>
              <a:t>PCS View</a:t>
            </a:r>
            <a:endParaRPr lang="en-US" sz="3600" dirty="0" smtClean="0">
              <a:cs typeface="+mj-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5030" y="751771"/>
            <a:ext cx="7377450" cy="5845581"/>
          </a:xfrm>
          <a:prstGeom prst="rect">
            <a:avLst/>
          </a:prstGeom>
        </p:spPr>
      </p:pic>
      <p:sp>
        <p:nvSpPr>
          <p:cNvPr id="3" name="Rectangle 2"/>
          <p:cNvSpPr/>
          <p:nvPr/>
        </p:nvSpPr>
        <p:spPr bwMode="auto">
          <a:xfrm>
            <a:off x="203307" y="4395484"/>
            <a:ext cx="1335518" cy="11217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anose="020F0502020204030204" pitchFamily="34" charset="0"/>
              </a:rPr>
              <a:t>Diagnostics</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Calibri" panose="020F0502020204030204" pitchFamily="34" charset="0"/>
              </a:rPr>
              <a:t>(sensors)</a:t>
            </a:r>
            <a:endParaRPr kumimoji="0" lang="en-GB" sz="2000" b="0" i="0" u="none" strike="noStrike" cap="none" normalizeH="0" baseline="0" dirty="0" smtClean="0">
              <a:ln>
                <a:noFill/>
              </a:ln>
              <a:solidFill>
                <a:schemeClr val="tx1"/>
              </a:solidFill>
              <a:effectLst/>
              <a:latin typeface="Calibri" panose="020F0502020204030204" pitchFamily="34" charset="0"/>
            </a:endParaRPr>
          </a:p>
        </p:txBody>
      </p:sp>
      <p:sp>
        <p:nvSpPr>
          <p:cNvPr id="6" name="Rectangle 5"/>
          <p:cNvSpPr/>
          <p:nvPr/>
        </p:nvSpPr>
        <p:spPr bwMode="auto">
          <a:xfrm>
            <a:off x="6660232" y="4395484"/>
            <a:ext cx="2088232" cy="108850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anose="020F0502020204030204" pitchFamily="34" charset="0"/>
              </a:rPr>
              <a:t>Heating and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anose="020F0502020204030204" pitchFamily="34" charset="0"/>
              </a:rPr>
              <a:t>Current Drive</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Calibri" panose="020F0502020204030204" pitchFamily="34" charset="0"/>
              </a:rPr>
              <a:t>(actuators)</a:t>
            </a:r>
          </a:p>
        </p:txBody>
      </p:sp>
      <p:cxnSp>
        <p:nvCxnSpPr>
          <p:cNvPr id="7" name="Elbow Connector 6"/>
          <p:cNvCxnSpPr/>
          <p:nvPr/>
        </p:nvCxnSpPr>
        <p:spPr bwMode="auto">
          <a:xfrm rot="5400000" flipH="1" flipV="1">
            <a:off x="556873" y="3311144"/>
            <a:ext cx="1296144" cy="667759"/>
          </a:xfrm>
          <a:prstGeom prst="bentConnector3">
            <a:avLst>
              <a:gd name="adj1" fmla="val 99489"/>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11" name="Elbow Connector 10"/>
          <p:cNvCxnSpPr/>
          <p:nvPr/>
        </p:nvCxnSpPr>
        <p:spPr bwMode="auto">
          <a:xfrm rot="16200000" flipH="1">
            <a:off x="6624229" y="3032956"/>
            <a:ext cx="1296145" cy="1224134"/>
          </a:xfrm>
          <a:prstGeom prst="bentConnector3">
            <a:avLst>
              <a:gd name="adj1" fmla="val 511"/>
            </a:avLst>
          </a:prstGeom>
          <a:solidFill>
            <a:schemeClr val="accent1"/>
          </a:solidFill>
          <a:ln w="38100" cap="flat" cmpd="sng" algn="ctr">
            <a:solidFill>
              <a:schemeClr val="tx1"/>
            </a:solidFill>
            <a:prstDash val="solid"/>
            <a:round/>
            <a:headEnd type="none" w="med" len="med"/>
            <a:tailEnd type="triangle" w="lg" len="lg"/>
          </a:ln>
          <a:effectLst/>
        </p:spPr>
      </p:cxnSp>
    </p:spTree>
    <p:extLst>
      <p:ext uri="{BB962C8B-B14F-4D97-AF65-F5344CB8AC3E}">
        <p14:creationId xmlns:p14="http://schemas.microsoft.com/office/powerpoint/2010/main" val="371119309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spect="1" noChangeArrowheads="1"/>
          </p:cNvSpPr>
          <p:nvPr>
            <p:ph type="title"/>
          </p:nvPr>
        </p:nvSpPr>
        <p:spPr>
          <a:xfrm>
            <a:off x="0" y="0"/>
            <a:ext cx="9144000" cy="476250"/>
          </a:xfrm>
        </p:spPr>
        <p:txBody>
          <a:bodyPr/>
          <a:lstStyle/>
          <a:p>
            <a:r>
              <a:rPr lang="en-US" altLang="en-US" sz="2800" smtClean="0"/>
              <a:t>Plasma Auxiliary Systems</a:t>
            </a:r>
          </a:p>
        </p:txBody>
      </p:sp>
      <p:sp>
        <p:nvSpPr>
          <p:cNvPr id="22531" name="Text Box 6"/>
          <p:cNvSpPr txBox="1">
            <a:spLocks noChangeArrowheads="1"/>
          </p:cNvSpPr>
          <p:nvPr/>
        </p:nvSpPr>
        <p:spPr bwMode="auto">
          <a:xfrm>
            <a:off x="500063" y="2000250"/>
            <a:ext cx="800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eaLnBrk="1" hangingPunct="1"/>
            <a:endParaRPr lang="en-US" altLang="en-US">
              <a:latin typeface="Arial" pitchFamily="34" charset="0"/>
            </a:endParaRPr>
          </a:p>
          <a:p>
            <a:endParaRPr lang="en-US" altLang="en-US">
              <a:latin typeface="Arial" pitchFamily="34" charset="0"/>
            </a:endParaRPr>
          </a:p>
          <a:p>
            <a:endParaRPr lang="en-US" altLang="en-US">
              <a:latin typeface="Arial" pitchFamily="34" charset="0"/>
            </a:endParaRPr>
          </a:p>
        </p:txBody>
      </p:sp>
      <p:sp>
        <p:nvSpPr>
          <p:cNvPr id="22532" name="Rectangle 3"/>
          <p:cNvSpPr txBox="1">
            <a:spLocks noChangeArrowheads="1"/>
          </p:cNvSpPr>
          <p:nvPr/>
        </p:nvSpPr>
        <p:spPr bwMode="auto">
          <a:xfrm>
            <a:off x="250825" y="735270"/>
            <a:ext cx="8713788" cy="557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defTabSz="795338" eaLnBrk="0" hangingPunct="0">
              <a:defRPr sz="2400">
                <a:solidFill>
                  <a:schemeClr val="tx1"/>
                </a:solidFill>
                <a:latin typeface="Century Gothic" pitchFamily="34" charset="0"/>
              </a:defRPr>
            </a:lvl1pPr>
            <a:lvl2pPr marL="742950" indent="-285750" defTabSz="795338" eaLnBrk="0" hangingPunct="0">
              <a:defRPr sz="2400">
                <a:solidFill>
                  <a:schemeClr val="tx1"/>
                </a:solidFill>
                <a:latin typeface="Century Gothic" pitchFamily="34" charset="0"/>
              </a:defRPr>
            </a:lvl2pPr>
            <a:lvl3pPr marL="1143000" indent="-228600" defTabSz="795338" eaLnBrk="0" hangingPunct="0">
              <a:defRPr sz="2400">
                <a:solidFill>
                  <a:schemeClr val="tx1"/>
                </a:solidFill>
                <a:latin typeface="Century Gothic" pitchFamily="34" charset="0"/>
              </a:defRPr>
            </a:lvl3pPr>
            <a:lvl4pPr marL="1600200" indent="-228600" defTabSz="795338" eaLnBrk="0" hangingPunct="0">
              <a:defRPr sz="2400">
                <a:solidFill>
                  <a:schemeClr val="tx1"/>
                </a:solidFill>
                <a:latin typeface="Century Gothic" pitchFamily="34" charset="0"/>
              </a:defRPr>
            </a:lvl4pPr>
            <a:lvl5pPr marL="2057400" indent="-228600" defTabSz="795338" eaLnBrk="0" hangingPunct="0">
              <a:defRPr sz="2400">
                <a:solidFill>
                  <a:schemeClr val="tx1"/>
                </a:solidFill>
                <a:latin typeface="Century Gothic" pitchFamily="34" charset="0"/>
              </a:defRPr>
            </a:lvl5pPr>
            <a:lvl6pPr marL="2514600" indent="-228600" defTabSz="795338" eaLnBrk="0" fontAlgn="base" hangingPunct="0">
              <a:spcBef>
                <a:spcPct val="0"/>
              </a:spcBef>
              <a:spcAft>
                <a:spcPct val="0"/>
              </a:spcAft>
              <a:defRPr sz="2400">
                <a:solidFill>
                  <a:schemeClr val="tx1"/>
                </a:solidFill>
                <a:latin typeface="Century Gothic" pitchFamily="34" charset="0"/>
              </a:defRPr>
            </a:lvl6pPr>
            <a:lvl7pPr marL="2971800" indent="-228600" defTabSz="795338" eaLnBrk="0" fontAlgn="base" hangingPunct="0">
              <a:spcBef>
                <a:spcPct val="0"/>
              </a:spcBef>
              <a:spcAft>
                <a:spcPct val="0"/>
              </a:spcAft>
              <a:defRPr sz="2400">
                <a:solidFill>
                  <a:schemeClr val="tx1"/>
                </a:solidFill>
                <a:latin typeface="Century Gothic" pitchFamily="34" charset="0"/>
              </a:defRPr>
            </a:lvl7pPr>
            <a:lvl8pPr marL="3429000" indent="-228600" defTabSz="795338" eaLnBrk="0" fontAlgn="base" hangingPunct="0">
              <a:spcBef>
                <a:spcPct val="0"/>
              </a:spcBef>
              <a:spcAft>
                <a:spcPct val="0"/>
              </a:spcAft>
              <a:defRPr sz="2400">
                <a:solidFill>
                  <a:schemeClr val="tx1"/>
                </a:solidFill>
                <a:latin typeface="Century Gothic" pitchFamily="34" charset="0"/>
              </a:defRPr>
            </a:lvl8pPr>
            <a:lvl9pPr marL="3886200" indent="-228600" defTabSz="795338" eaLnBrk="0" fontAlgn="base" hangingPunct="0">
              <a:spcBef>
                <a:spcPct val="0"/>
              </a:spcBef>
              <a:spcAft>
                <a:spcPct val="0"/>
              </a:spcAft>
              <a:defRPr sz="2400">
                <a:solidFill>
                  <a:schemeClr val="tx1"/>
                </a:solidFill>
                <a:latin typeface="Century Gothic" pitchFamily="34" charset="0"/>
              </a:defRPr>
            </a:lvl9pPr>
          </a:lstStyle>
          <a:p>
            <a:pPr marL="342900" indent="-342900">
              <a:lnSpc>
                <a:spcPct val="90000"/>
              </a:lnSpc>
              <a:spcBef>
                <a:spcPct val="20000"/>
              </a:spcBef>
              <a:buFont typeface="Arial" panose="020B0604020202020204" pitchFamily="34" charset="0"/>
              <a:buChar char="•"/>
            </a:pPr>
            <a:r>
              <a:rPr lang="en-US" altLang="en-US" b="1" dirty="0" smtClean="0">
                <a:latin typeface="Arial" pitchFamily="34" charset="0"/>
              </a:rPr>
              <a:t>Heating </a:t>
            </a:r>
            <a:r>
              <a:rPr lang="en-US" altLang="en-US" b="1" dirty="0">
                <a:latin typeface="Arial" pitchFamily="34" charset="0"/>
              </a:rPr>
              <a:t>and current drive systems</a:t>
            </a:r>
          </a:p>
          <a:p>
            <a:pPr>
              <a:lnSpc>
                <a:spcPct val="90000"/>
              </a:lnSpc>
              <a:spcBef>
                <a:spcPct val="20000"/>
              </a:spcBef>
              <a:buFont typeface="Times" pitchFamily="18" charset="0"/>
              <a:buNone/>
            </a:pPr>
            <a:r>
              <a:rPr lang="en-US" altLang="en-US" dirty="0">
                <a:latin typeface="Arial" pitchFamily="34" charset="0"/>
              </a:rPr>
              <a:t>     </a:t>
            </a:r>
            <a:r>
              <a:rPr lang="en-US" altLang="en-US" dirty="0">
                <a:solidFill>
                  <a:schemeClr val="accent2"/>
                </a:solidFill>
                <a:latin typeface="Arial" pitchFamily="34" charset="0"/>
              </a:rPr>
              <a:t>The Auxiliary Heating Systems are the tools to make the plasma perform : Heating to thermonuclear temperatures, current drive for long pulses, mode stabilization, plasma breakdown and current rise.</a:t>
            </a:r>
          </a:p>
          <a:p>
            <a:pPr>
              <a:lnSpc>
                <a:spcPct val="90000"/>
              </a:lnSpc>
              <a:spcBef>
                <a:spcPct val="20000"/>
              </a:spcBef>
              <a:buFontTx/>
              <a:buChar char="•"/>
            </a:pPr>
            <a:r>
              <a:rPr lang="en-US" altLang="en-US" b="1" dirty="0">
                <a:latin typeface="Arial" pitchFamily="34" charset="0"/>
              </a:rPr>
              <a:t>Diagnostics</a:t>
            </a:r>
          </a:p>
          <a:p>
            <a:pPr>
              <a:lnSpc>
                <a:spcPct val="90000"/>
              </a:lnSpc>
              <a:spcBef>
                <a:spcPct val="20000"/>
              </a:spcBef>
              <a:buFont typeface="Times" pitchFamily="18" charset="0"/>
              <a:buNone/>
            </a:pPr>
            <a:r>
              <a:rPr lang="en-US" altLang="en-US" b="1" dirty="0">
                <a:solidFill>
                  <a:srgbClr val="0000FF"/>
                </a:solidFill>
                <a:latin typeface="Arial" pitchFamily="34" charset="0"/>
              </a:rPr>
              <a:t>     </a:t>
            </a:r>
            <a:r>
              <a:rPr lang="en-US" altLang="en-US" dirty="0">
                <a:solidFill>
                  <a:schemeClr val="accent2"/>
                </a:solidFill>
                <a:latin typeface="Arial" pitchFamily="34" charset="0"/>
              </a:rPr>
              <a:t>Diagnostics are key part of </a:t>
            </a:r>
            <a:r>
              <a:rPr lang="en-US" altLang="en-US" dirty="0" err="1">
                <a:solidFill>
                  <a:schemeClr val="accent2"/>
                </a:solidFill>
                <a:latin typeface="Arial" pitchFamily="34" charset="0"/>
              </a:rPr>
              <a:t>tokamak</a:t>
            </a:r>
            <a:r>
              <a:rPr lang="en-US" altLang="en-US" dirty="0">
                <a:solidFill>
                  <a:schemeClr val="accent2"/>
                </a:solidFill>
                <a:latin typeface="Arial" pitchFamily="34" charset="0"/>
              </a:rPr>
              <a:t> research</a:t>
            </a:r>
          </a:p>
          <a:p>
            <a:pPr>
              <a:lnSpc>
                <a:spcPct val="90000"/>
              </a:lnSpc>
              <a:spcBef>
                <a:spcPct val="20000"/>
              </a:spcBef>
              <a:buFont typeface="Times" pitchFamily="18" charset="0"/>
              <a:buNone/>
            </a:pPr>
            <a:r>
              <a:rPr lang="en-US" altLang="en-US" dirty="0">
                <a:solidFill>
                  <a:schemeClr val="accent2"/>
                </a:solidFill>
                <a:latin typeface="Arial" pitchFamily="34" charset="0"/>
              </a:rPr>
              <a:t>     They provide the reality-check for our physics </a:t>
            </a:r>
            <a:r>
              <a:rPr lang="en-US" altLang="en-US" dirty="0" smtClean="0">
                <a:solidFill>
                  <a:schemeClr val="accent2"/>
                </a:solidFill>
                <a:latin typeface="Arial" pitchFamily="34" charset="0"/>
              </a:rPr>
              <a:t>understanding</a:t>
            </a:r>
          </a:p>
          <a:p>
            <a:pPr>
              <a:lnSpc>
                <a:spcPct val="90000"/>
              </a:lnSpc>
              <a:spcBef>
                <a:spcPct val="20000"/>
              </a:spcBef>
              <a:buFontTx/>
              <a:buChar char="•"/>
            </a:pPr>
            <a:r>
              <a:rPr lang="en-US" altLang="en-US" b="1" dirty="0">
                <a:latin typeface="Arial" pitchFamily="34" charset="0"/>
              </a:rPr>
              <a:t>Instrumentation and Control System</a:t>
            </a:r>
          </a:p>
          <a:p>
            <a:pPr>
              <a:lnSpc>
                <a:spcPct val="90000"/>
              </a:lnSpc>
              <a:spcBef>
                <a:spcPct val="20000"/>
              </a:spcBef>
              <a:buFont typeface="Times" pitchFamily="18" charset="0"/>
              <a:buNone/>
            </a:pPr>
            <a:r>
              <a:rPr lang="en-US" altLang="en-US" dirty="0">
                <a:solidFill>
                  <a:schemeClr val="accent2"/>
                </a:solidFill>
                <a:latin typeface="Arial" pitchFamily="34" charset="0"/>
              </a:rPr>
              <a:t>     All hardware and software required to control and operate the ITER machine. Comprises Plant System I&amp;C and Central I&amp;C Systems</a:t>
            </a:r>
            <a:r>
              <a:rPr lang="en-US" altLang="en-US" dirty="0" smtClean="0">
                <a:solidFill>
                  <a:schemeClr val="accent2"/>
                </a:solidFill>
                <a:latin typeface="Arial" pitchFamily="34" charset="0"/>
              </a:rPr>
              <a:t>.</a:t>
            </a:r>
            <a:endParaRPr lang="en-US" altLang="en-US" dirty="0">
              <a:solidFill>
                <a:schemeClr val="accent2"/>
              </a:solidFill>
              <a:latin typeface="Arial" pitchFamily="34" charset="0"/>
            </a:endParaRPr>
          </a:p>
          <a:p>
            <a:pPr>
              <a:lnSpc>
                <a:spcPct val="90000"/>
              </a:lnSpc>
              <a:spcBef>
                <a:spcPct val="20000"/>
              </a:spcBef>
              <a:buFont typeface="Times" pitchFamily="18" charset="0"/>
              <a:buNone/>
            </a:pPr>
            <a:endParaRPr lang="en-US" altLang="en-US" sz="1000" dirty="0">
              <a:solidFill>
                <a:schemeClr val="accent2"/>
              </a:solidFill>
              <a:latin typeface="Arial" pitchFamily="34" charset="0"/>
            </a:endParaRPr>
          </a:p>
          <a:p>
            <a:pPr>
              <a:lnSpc>
                <a:spcPct val="90000"/>
              </a:lnSpc>
              <a:spcBef>
                <a:spcPct val="20000"/>
              </a:spcBef>
            </a:pPr>
            <a:r>
              <a:rPr lang="en-US" altLang="en-US" b="1" dirty="0">
                <a:latin typeface="Arial" pitchFamily="34" charset="0"/>
              </a:rPr>
              <a:t>They are absolutely necessary for </a:t>
            </a:r>
            <a:r>
              <a:rPr lang="en-US" altLang="en-US" b="1" dirty="0" err="1">
                <a:latin typeface="Arial" pitchFamily="34" charset="0"/>
              </a:rPr>
              <a:t>tokamak</a:t>
            </a:r>
            <a:r>
              <a:rPr lang="en-US" altLang="en-US" b="1" dirty="0">
                <a:latin typeface="Arial" pitchFamily="34" charset="0"/>
              </a:rPr>
              <a:t> operation</a:t>
            </a:r>
          </a:p>
          <a:p>
            <a:pPr>
              <a:lnSpc>
                <a:spcPct val="90000"/>
              </a:lnSpc>
              <a:spcBef>
                <a:spcPct val="20000"/>
              </a:spcBef>
              <a:buFont typeface="Times" pitchFamily="18" charset="0"/>
              <a:buNone/>
            </a:pPr>
            <a:endParaRPr lang="en-GB" altLang="en-US" dirty="0">
              <a:latin typeface="Arial" pitchFamily="34" charset="0"/>
            </a:endParaRPr>
          </a:p>
        </p:txBody>
      </p:sp>
    </p:spTree>
    <p:extLst>
      <p:ext uri="{BB962C8B-B14F-4D97-AF65-F5344CB8AC3E}">
        <p14:creationId xmlns:p14="http://schemas.microsoft.com/office/powerpoint/2010/main" val="1786526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2708920"/>
            <a:ext cx="9144000" cy="980306"/>
          </a:xfrm>
          <a:ln>
            <a:miter lim="800000"/>
            <a:headEnd/>
            <a:tailEnd/>
          </a:ln>
        </p:spPr>
        <p:txBody>
          <a:bodyPr/>
          <a:lstStyle/>
          <a:p>
            <a:pPr eaLnBrk="1" hangingPunct="1">
              <a:defRPr/>
            </a:pPr>
            <a:r>
              <a:rPr lang="en-US" sz="4400" kern="1200" dirty="0" smtClean="0">
                <a:solidFill>
                  <a:schemeClr val="tx1"/>
                </a:solidFill>
                <a:ea typeface="+mn-ea"/>
                <a:cs typeface="Arial" charset="0"/>
              </a:rPr>
              <a:t>Heating, and current Drive</a:t>
            </a:r>
            <a:endParaRPr lang="en-US" sz="4400" kern="1200" dirty="0">
              <a:solidFill>
                <a:schemeClr val="tx1"/>
              </a:solidFill>
              <a:ea typeface="+mn-ea"/>
              <a:cs typeface="Arial" charset="0"/>
            </a:endParaRPr>
          </a:p>
        </p:txBody>
      </p:sp>
    </p:spTree>
    <p:extLst>
      <p:ext uri="{BB962C8B-B14F-4D97-AF65-F5344CB8AC3E}">
        <p14:creationId xmlns:p14="http://schemas.microsoft.com/office/powerpoint/2010/main" val="1498462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ITER_PPTemplate (2)">
  <a:themeElements>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TER_PP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spDef>
    <a:lnDef>
      <a:spPr bwMode="auto">
        <a:solidFill>
          <a:schemeClr val="accent1"/>
        </a:solidFill>
        <a:ln w="9525" cap="flat" cmpd="sng" algn="ctr">
          <a:solidFill>
            <a:schemeClr val="tx1"/>
          </a:solidFill>
          <a:prstDash val="solid"/>
          <a:round/>
          <a:headEnd type="none" w="med" len="med"/>
          <a:tailEnd type="arrow"/>
        </a:ln>
        <a:effectLst/>
      </a:spPr>
      <a:bodyPr/>
      <a:lstStyle/>
    </a:lnDef>
  </a:objectDefaults>
  <a:extraClrSchemeLst>
    <a:extraClrScheme>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ER_PP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ER_PP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ER_PP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ER_PP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ER_PP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ER_PP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ER_PP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ER_PP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ER_PP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ER_PP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ER_PP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ITER_PPTemplate (2)</Template>
  <TotalTime>26666</TotalTime>
  <Words>2740</Words>
  <Application>Microsoft Office PowerPoint</Application>
  <PresentationFormat>On-screen Show (4:3)</PresentationFormat>
  <Paragraphs>687</Paragraphs>
  <Slides>50</Slides>
  <Notes>42</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ITER_PPTemplate (2)</vt:lpstr>
      <vt:lpstr>Custom Design</vt:lpstr>
      <vt:lpstr> Control Systems for  Diagnostics, Heating and Current Drive</vt:lpstr>
      <vt:lpstr>Outline</vt:lpstr>
      <vt:lpstr>ITER</vt:lpstr>
      <vt:lpstr>PowerPoint Presentation</vt:lpstr>
      <vt:lpstr>The ITER Mission</vt:lpstr>
      <vt:lpstr>Control System View</vt:lpstr>
      <vt:lpstr>PCS View</vt:lpstr>
      <vt:lpstr>Plasma Auxiliary Systems</vt:lpstr>
      <vt:lpstr>Heating, and current Drive</vt:lpstr>
      <vt:lpstr>Heating and Current Drive Systems</vt:lpstr>
      <vt:lpstr>RF Heating and Current Drive Systems</vt:lpstr>
      <vt:lpstr>ICH RF Power Source Diagram</vt:lpstr>
      <vt:lpstr>PowerPoint Presentation</vt:lpstr>
      <vt:lpstr>Diagnostics</vt:lpstr>
      <vt:lpstr>How are diagnostics organised?</vt:lpstr>
      <vt:lpstr>ITER Diagnostics Technologies</vt:lpstr>
      <vt:lpstr>PowerPoint Presentation</vt:lpstr>
      <vt:lpstr>Diagnostic Building (700 Cubicles with plant I&amp;C)</vt:lpstr>
      <vt:lpstr>Control System</vt:lpstr>
      <vt:lpstr>ITER Control System</vt:lpstr>
      <vt:lpstr>Architecture</vt:lpstr>
      <vt:lpstr>PowerPoint Presentation</vt:lpstr>
      <vt:lpstr>PowerPoint Presentation</vt:lpstr>
      <vt:lpstr>PowerPoint Presentation</vt:lpstr>
      <vt:lpstr>Diagnostic Use Cases</vt:lpstr>
      <vt:lpstr>PowerPoint Presentation</vt:lpstr>
      <vt:lpstr>PowerPoint Presentation</vt:lpstr>
      <vt:lpstr>Selection of Use Cases</vt:lpstr>
      <vt:lpstr>System Engineering </vt:lpstr>
      <vt:lpstr>Requirements Engineering (the V)</vt:lpstr>
      <vt:lpstr>Pre-requisites for successful Design</vt:lpstr>
      <vt:lpstr>Workflow</vt:lpstr>
      <vt:lpstr>Design Documentation</vt:lpstr>
      <vt:lpstr>Requirements</vt:lpstr>
      <vt:lpstr>Requirements / Use Cases</vt:lpstr>
      <vt:lpstr>Operation Procedures (Level 1)</vt:lpstr>
      <vt:lpstr>Operation Procedures Level 2</vt:lpstr>
      <vt:lpstr>Functional Analysis (L1 + L2)</vt:lpstr>
      <vt:lpstr>Functional Analysis (L1 + L2</vt:lpstr>
      <vt:lpstr>Functional Analysis (variable definition)</vt:lpstr>
      <vt:lpstr>Functional Breakdown of plant I&amp;C (L1 + L2)</vt:lpstr>
      <vt:lpstr>Functional Analysis import from Excel-Sheet</vt:lpstr>
      <vt:lpstr>Hardware Architecture</vt:lpstr>
      <vt:lpstr>Detailed Operating State Machine (DSOS)</vt:lpstr>
      <vt:lpstr>Detailed Operating State Machine (DSOS)</vt:lpstr>
      <vt:lpstr>Design Document Generation from EA</vt:lpstr>
      <vt:lpstr>Role of EA for Implementation</vt:lpstr>
      <vt:lpstr>Implementation Steps</vt:lpstr>
      <vt:lpstr>Demo of PSOS for Image Acquisition</vt:lpstr>
      <vt:lpstr>Conclusion</vt:lpstr>
    </vt:vector>
  </TitlesOfParts>
  <Company>ITER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ITER</dc:creator>
  <cp:lastModifiedBy>Simrock Stefan</cp:lastModifiedBy>
  <cp:revision>1458</cp:revision>
  <cp:lastPrinted>2014-06-02T14:59:49Z</cp:lastPrinted>
  <dcterms:created xsi:type="dcterms:W3CDTF">2008-09-02T15:06:07Z</dcterms:created>
  <dcterms:modified xsi:type="dcterms:W3CDTF">2015-04-21T02:27:14Z</dcterms:modified>
</cp:coreProperties>
</file>