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6" r:id="rId1"/>
  </p:sldMasterIdLst>
  <p:sldIdLst>
    <p:sldId id="256" r:id="rId2"/>
  </p:sldIdLst>
  <p:sldSz cx="28800425" cy="35999738"/>
  <p:notesSz cx="29452888" cy="4197985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5157" userDrawn="1">
          <p15:clr>
            <a:srgbClr val="A4A3A4"/>
          </p15:clr>
        </p15:guide>
        <p15:guide id="2" pos="437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3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21" d="100"/>
          <a:sy n="21" d="100"/>
        </p:scale>
        <p:origin x="2904" y="108"/>
      </p:cViewPr>
      <p:guideLst>
        <p:guide orient="horz" pos="5157"/>
        <p:guide pos="437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00053" y="5891626"/>
            <a:ext cx="21600319" cy="12533242"/>
          </a:xfrm>
        </p:spPr>
        <p:txBody>
          <a:bodyPr anchor="b"/>
          <a:lstStyle>
            <a:lvl1pPr algn="ctr">
              <a:defRPr sz="14173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600053" y="18908198"/>
            <a:ext cx="21600319" cy="8691601"/>
          </a:xfrm>
        </p:spPr>
        <p:txBody>
          <a:bodyPr/>
          <a:lstStyle>
            <a:lvl1pPr marL="0" indent="0" algn="ctr">
              <a:buNone/>
              <a:defRPr sz="5669"/>
            </a:lvl1pPr>
            <a:lvl2pPr marL="1079998" indent="0" algn="ctr">
              <a:buNone/>
              <a:defRPr sz="4724"/>
            </a:lvl2pPr>
            <a:lvl3pPr marL="2159996" indent="0" algn="ctr">
              <a:buNone/>
              <a:defRPr sz="4252"/>
            </a:lvl3pPr>
            <a:lvl4pPr marL="3239994" indent="0" algn="ctr">
              <a:buNone/>
              <a:defRPr sz="3780"/>
            </a:lvl4pPr>
            <a:lvl5pPr marL="4319991" indent="0" algn="ctr">
              <a:buNone/>
              <a:defRPr sz="3780"/>
            </a:lvl5pPr>
            <a:lvl6pPr marL="5399989" indent="0" algn="ctr">
              <a:buNone/>
              <a:defRPr sz="3780"/>
            </a:lvl6pPr>
            <a:lvl7pPr marL="6479987" indent="0" algn="ctr">
              <a:buNone/>
              <a:defRPr sz="3780"/>
            </a:lvl7pPr>
            <a:lvl8pPr marL="7559985" indent="0" algn="ctr">
              <a:buNone/>
              <a:defRPr sz="3780"/>
            </a:lvl8pPr>
            <a:lvl9pPr marL="8639983" indent="0" algn="ctr">
              <a:buNone/>
              <a:defRPr sz="3780"/>
            </a:lvl9pPr>
          </a:lstStyle>
          <a:p>
            <a:r>
              <a:rPr lang="en-US" smtClean="0"/>
              <a:t>Click to edit Master subtitle style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7408221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1864729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0610304" y="1916653"/>
            <a:ext cx="6210092" cy="3050811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80029" y="1916653"/>
            <a:ext cx="18270270" cy="30508114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0771937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9909143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65029" y="8974940"/>
            <a:ext cx="24840367" cy="14974888"/>
          </a:xfrm>
        </p:spPr>
        <p:txBody>
          <a:bodyPr anchor="b"/>
          <a:lstStyle>
            <a:lvl1pPr>
              <a:defRPr sz="14173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65029" y="24091497"/>
            <a:ext cx="24840367" cy="7874940"/>
          </a:xfrm>
        </p:spPr>
        <p:txBody>
          <a:bodyPr/>
          <a:lstStyle>
            <a:lvl1pPr marL="0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1pPr>
            <a:lvl2pPr marL="1079998" indent="0">
              <a:buNone/>
              <a:defRPr sz="4724">
                <a:solidFill>
                  <a:schemeClr val="tx1">
                    <a:tint val="75000"/>
                  </a:schemeClr>
                </a:solidFill>
              </a:defRPr>
            </a:lvl2pPr>
            <a:lvl3pPr marL="2159996" indent="0">
              <a:buNone/>
              <a:defRPr sz="4252">
                <a:solidFill>
                  <a:schemeClr val="tx1">
                    <a:tint val="75000"/>
                  </a:schemeClr>
                </a:solidFill>
              </a:defRPr>
            </a:lvl3pPr>
            <a:lvl4pPr marL="3239994" indent="0">
              <a:buNone/>
              <a:defRPr sz="3780">
                <a:solidFill>
                  <a:schemeClr val="tx1">
                    <a:tint val="75000"/>
                  </a:schemeClr>
                </a:solidFill>
              </a:defRPr>
            </a:lvl4pPr>
            <a:lvl5pPr marL="4319991" indent="0">
              <a:buNone/>
              <a:defRPr sz="3780">
                <a:solidFill>
                  <a:schemeClr val="tx1">
                    <a:tint val="75000"/>
                  </a:schemeClr>
                </a:solidFill>
              </a:defRPr>
            </a:lvl5pPr>
            <a:lvl6pPr marL="5399989" indent="0">
              <a:buNone/>
              <a:defRPr sz="3780">
                <a:solidFill>
                  <a:schemeClr val="tx1">
                    <a:tint val="75000"/>
                  </a:schemeClr>
                </a:solidFill>
              </a:defRPr>
            </a:lvl6pPr>
            <a:lvl7pPr marL="6479987" indent="0">
              <a:buNone/>
              <a:defRPr sz="3780">
                <a:solidFill>
                  <a:schemeClr val="tx1">
                    <a:tint val="75000"/>
                  </a:schemeClr>
                </a:solidFill>
              </a:defRPr>
            </a:lvl7pPr>
            <a:lvl8pPr marL="7559985" indent="0">
              <a:buNone/>
              <a:defRPr sz="3780">
                <a:solidFill>
                  <a:schemeClr val="tx1">
                    <a:tint val="75000"/>
                  </a:schemeClr>
                </a:solidFill>
              </a:defRPr>
            </a:lvl8pPr>
            <a:lvl9pPr marL="8639983" indent="0">
              <a:buNone/>
              <a:defRPr sz="378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5951945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80029" y="9583264"/>
            <a:ext cx="12240181" cy="2284150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580215" y="9583264"/>
            <a:ext cx="12240181" cy="2284150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5121462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3780" y="1916656"/>
            <a:ext cx="24840367" cy="695828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3781" y="8824938"/>
            <a:ext cx="12183929" cy="4324966"/>
          </a:xfrm>
        </p:spPr>
        <p:txBody>
          <a:bodyPr anchor="b"/>
          <a:lstStyle>
            <a:lvl1pPr marL="0" indent="0">
              <a:buNone/>
              <a:defRPr sz="5669" b="1"/>
            </a:lvl1pPr>
            <a:lvl2pPr marL="1079998" indent="0">
              <a:buNone/>
              <a:defRPr sz="4724" b="1"/>
            </a:lvl2pPr>
            <a:lvl3pPr marL="2159996" indent="0">
              <a:buNone/>
              <a:defRPr sz="4252" b="1"/>
            </a:lvl3pPr>
            <a:lvl4pPr marL="3239994" indent="0">
              <a:buNone/>
              <a:defRPr sz="3780" b="1"/>
            </a:lvl4pPr>
            <a:lvl5pPr marL="4319991" indent="0">
              <a:buNone/>
              <a:defRPr sz="3780" b="1"/>
            </a:lvl5pPr>
            <a:lvl6pPr marL="5399989" indent="0">
              <a:buNone/>
              <a:defRPr sz="3780" b="1"/>
            </a:lvl6pPr>
            <a:lvl7pPr marL="6479987" indent="0">
              <a:buNone/>
              <a:defRPr sz="3780" b="1"/>
            </a:lvl7pPr>
            <a:lvl8pPr marL="7559985" indent="0">
              <a:buNone/>
              <a:defRPr sz="3780" b="1"/>
            </a:lvl8pPr>
            <a:lvl9pPr marL="8639983" indent="0">
              <a:buNone/>
              <a:defRPr sz="378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83781" y="13149904"/>
            <a:ext cx="12183929" cy="19341529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4580215" y="8824938"/>
            <a:ext cx="12243932" cy="4324966"/>
          </a:xfrm>
        </p:spPr>
        <p:txBody>
          <a:bodyPr anchor="b"/>
          <a:lstStyle>
            <a:lvl1pPr marL="0" indent="0">
              <a:buNone/>
              <a:defRPr sz="5669" b="1"/>
            </a:lvl1pPr>
            <a:lvl2pPr marL="1079998" indent="0">
              <a:buNone/>
              <a:defRPr sz="4724" b="1"/>
            </a:lvl2pPr>
            <a:lvl3pPr marL="2159996" indent="0">
              <a:buNone/>
              <a:defRPr sz="4252" b="1"/>
            </a:lvl3pPr>
            <a:lvl4pPr marL="3239994" indent="0">
              <a:buNone/>
              <a:defRPr sz="3780" b="1"/>
            </a:lvl4pPr>
            <a:lvl5pPr marL="4319991" indent="0">
              <a:buNone/>
              <a:defRPr sz="3780" b="1"/>
            </a:lvl5pPr>
            <a:lvl6pPr marL="5399989" indent="0">
              <a:buNone/>
              <a:defRPr sz="3780" b="1"/>
            </a:lvl6pPr>
            <a:lvl7pPr marL="6479987" indent="0">
              <a:buNone/>
              <a:defRPr sz="3780" b="1"/>
            </a:lvl7pPr>
            <a:lvl8pPr marL="7559985" indent="0">
              <a:buNone/>
              <a:defRPr sz="3780" b="1"/>
            </a:lvl8pPr>
            <a:lvl9pPr marL="8639983" indent="0">
              <a:buNone/>
              <a:defRPr sz="378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4580215" y="13149904"/>
            <a:ext cx="12243932" cy="19341529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9364438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0453926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291433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3782" y="2399982"/>
            <a:ext cx="9288886" cy="8399939"/>
          </a:xfrm>
        </p:spPr>
        <p:txBody>
          <a:bodyPr anchor="b"/>
          <a:lstStyle>
            <a:lvl1pPr>
              <a:defRPr sz="7559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243932" y="5183298"/>
            <a:ext cx="14580215" cy="25583147"/>
          </a:xfrm>
        </p:spPr>
        <p:txBody>
          <a:bodyPr/>
          <a:lstStyle>
            <a:lvl1pPr>
              <a:defRPr sz="7559"/>
            </a:lvl1pPr>
            <a:lvl2pPr>
              <a:defRPr sz="6614"/>
            </a:lvl2pPr>
            <a:lvl3pPr>
              <a:defRPr sz="5669"/>
            </a:lvl3pPr>
            <a:lvl4pPr>
              <a:defRPr sz="4724"/>
            </a:lvl4pPr>
            <a:lvl5pPr>
              <a:defRPr sz="4724"/>
            </a:lvl5pPr>
            <a:lvl6pPr>
              <a:defRPr sz="4724"/>
            </a:lvl6pPr>
            <a:lvl7pPr>
              <a:defRPr sz="4724"/>
            </a:lvl7pPr>
            <a:lvl8pPr>
              <a:defRPr sz="4724"/>
            </a:lvl8pPr>
            <a:lvl9pPr>
              <a:defRPr sz="4724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83782" y="10799922"/>
            <a:ext cx="9288886" cy="20008190"/>
          </a:xfrm>
        </p:spPr>
        <p:txBody>
          <a:bodyPr/>
          <a:lstStyle>
            <a:lvl1pPr marL="0" indent="0">
              <a:buNone/>
              <a:defRPr sz="3780"/>
            </a:lvl1pPr>
            <a:lvl2pPr marL="1079998" indent="0">
              <a:buNone/>
              <a:defRPr sz="3307"/>
            </a:lvl2pPr>
            <a:lvl3pPr marL="2159996" indent="0">
              <a:buNone/>
              <a:defRPr sz="2835"/>
            </a:lvl3pPr>
            <a:lvl4pPr marL="3239994" indent="0">
              <a:buNone/>
              <a:defRPr sz="2362"/>
            </a:lvl4pPr>
            <a:lvl5pPr marL="4319991" indent="0">
              <a:buNone/>
              <a:defRPr sz="2362"/>
            </a:lvl5pPr>
            <a:lvl6pPr marL="5399989" indent="0">
              <a:buNone/>
              <a:defRPr sz="2362"/>
            </a:lvl6pPr>
            <a:lvl7pPr marL="6479987" indent="0">
              <a:buNone/>
              <a:defRPr sz="2362"/>
            </a:lvl7pPr>
            <a:lvl8pPr marL="7559985" indent="0">
              <a:buNone/>
              <a:defRPr sz="2362"/>
            </a:lvl8pPr>
            <a:lvl9pPr marL="8639983" indent="0">
              <a:buNone/>
              <a:defRPr sz="2362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3926072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3782" y="2399982"/>
            <a:ext cx="9288886" cy="8399939"/>
          </a:xfrm>
        </p:spPr>
        <p:txBody>
          <a:bodyPr anchor="b"/>
          <a:lstStyle>
            <a:lvl1pPr>
              <a:defRPr sz="7559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2243932" y="5183298"/>
            <a:ext cx="14580215" cy="25583147"/>
          </a:xfrm>
        </p:spPr>
        <p:txBody>
          <a:bodyPr/>
          <a:lstStyle>
            <a:lvl1pPr marL="0" indent="0">
              <a:buNone/>
              <a:defRPr sz="7559"/>
            </a:lvl1pPr>
            <a:lvl2pPr marL="1079998" indent="0">
              <a:buNone/>
              <a:defRPr sz="6614"/>
            </a:lvl2pPr>
            <a:lvl3pPr marL="2159996" indent="0">
              <a:buNone/>
              <a:defRPr sz="5669"/>
            </a:lvl3pPr>
            <a:lvl4pPr marL="3239994" indent="0">
              <a:buNone/>
              <a:defRPr sz="4724"/>
            </a:lvl4pPr>
            <a:lvl5pPr marL="4319991" indent="0">
              <a:buNone/>
              <a:defRPr sz="4724"/>
            </a:lvl5pPr>
            <a:lvl6pPr marL="5399989" indent="0">
              <a:buNone/>
              <a:defRPr sz="4724"/>
            </a:lvl6pPr>
            <a:lvl7pPr marL="6479987" indent="0">
              <a:buNone/>
              <a:defRPr sz="4724"/>
            </a:lvl7pPr>
            <a:lvl8pPr marL="7559985" indent="0">
              <a:buNone/>
              <a:defRPr sz="4724"/>
            </a:lvl8pPr>
            <a:lvl9pPr marL="8639983" indent="0">
              <a:buNone/>
              <a:defRPr sz="4724"/>
            </a:lvl9pPr>
          </a:lstStyle>
          <a:p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83782" y="10799922"/>
            <a:ext cx="9288886" cy="20008190"/>
          </a:xfrm>
        </p:spPr>
        <p:txBody>
          <a:bodyPr/>
          <a:lstStyle>
            <a:lvl1pPr marL="0" indent="0">
              <a:buNone/>
              <a:defRPr sz="3780"/>
            </a:lvl1pPr>
            <a:lvl2pPr marL="1079998" indent="0">
              <a:buNone/>
              <a:defRPr sz="3307"/>
            </a:lvl2pPr>
            <a:lvl3pPr marL="2159996" indent="0">
              <a:buNone/>
              <a:defRPr sz="2835"/>
            </a:lvl3pPr>
            <a:lvl4pPr marL="3239994" indent="0">
              <a:buNone/>
              <a:defRPr sz="2362"/>
            </a:lvl4pPr>
            <a:lvl5pPr marL="4319991" indent="0">
              <a:buNone/>
              <a:defRPr sz="2362"/>
            </a:lvl5pPr>
            <a:lvl6pPr marL="5399989" indent="0">
              <a:buNone/>
              <a:defRPr sz="2362"/>
            </a:lvl6pPr>
            <a:lvl7pPr marL="6479987" indent="0">
              <a:buNone/>
              <a:defRPr sz="2362"/>
            </a:lvl7pPr>
            <a:lvl8pPr marL="7559985" indent="0">
              <a:buNone/>
              <a:defRPr sz="2362"/>
            </a:lvl8pPr>
            <a:lvl9pPr marL="8639983" indent="0">
              <a:buNone/>
              <a:defRPr sz="2362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3234964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80029" y="1916656"/>
            <a:ext cx="24840367" cy="69582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029" y="9583264"/>
            <a:ext cx="24840367" cy="2284150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980029" y="33366426"/>
            <a:ext cx="6480096" cy="191665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83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540141" y="33366426"/>
            <a:ext cx="9720143" cy="191665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83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0340300" y="33366426"/>
            <a:ext cx="6480096" cy="191665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83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4478944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  <p:sldLayoutId id="2147483669" r:id="rId3"/>
    <p:sldLayoutId id="2147483670" r:id="rId4"/>
    <p:sldLayoutId id="2147483671" r:id="rId5"/>
    <p:sldLayoutId id="2147483672" r:id="rId6"/>
    <p:sldLayoutId id="2147483673" r:id="rId7"/>
    <p:sldLayoutId id="2147483674" r:id="rId8"/>
    <p:sldLayoutId id="2147483675" r:id="rId9"/>
    <p:sldLayoutId id="2147483676" r:id="rId10"/>
    <p:sldLayoutId id="2147483677" r:id="rId11"/>
  </p:sldLayoutIdLst>
  <p:txStyles>
    <p:titleStyle>
      <a:lvl1pPr algn="l" defTabSz="2159996" rtl="0" eaLnBrk="1" latinLnBrk="0" hangingPunct="1">
        <a:lnSpc>
          <a:spcPct val="90000"/>
        </a:lnSpc>
        <a:spcBef>
          <a:spcPct val="0"/>
        </a:spcBef>
        <a:buNone/>
        <a:defRPr sz="10394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39999" indent="-539999" algn="l" defTabSz="2159996" rtl="0" eaLnBrk="1" latinLnBrk="0" hangingPunct="1">
        <a:lnSpc>
          <a:spcPct val="90000"/>
        </a:lnSpc>
        <a:spcBef>
          <a:spcPts val="2362"/>
        </a:spcBef>
        <a:buFont typeface="Arial" panose="020B0604020202020204" pitchFamily="34" charset="0"/>
        <a:buChar char="•"/>
        <a:defRPr sz="6614" kern="1200">
          <a:solidFill>
            <a:schemeClr val="tx1"/>
          </a:solidFill>
          <a:latin typeface="+mn-lt"/>
          <a:ea typeface="+mn-ea"/>
          <a:cs typeface="+mn-cs"/>
        </a:defRPr>
      </a:lvl1pPr>
      <a:lvl2pPr marL="1619997" indent="-539999" algn="l" defTabSz="2159996" rtl="0" eaLnBrk="1" latinLnBrk="0" hangingPunct="1">
        <a:lnSpc>
          <a:spcPct val="90000"/>
        </a:lnSpc>
        <a:spcBef>
          <a:spcPts val="1181"/>
        </a:spcBef>
        <a:buFont typeface="Arial" panose="020B0604020202020204" pitchFamily="34" charset="0"/>
        <a:buChar char="•"/>
        <a:defRPr sz="5669" kern="1200">
          <a:solidFill>
            <a:schemeClr val="tx1"/>
          </a:solidFill>
          <a:latin typeface="+mn-lt"/>
          <a:ea typeface="+mn-ea"/>
          <a:cs typeface="+mn-cs"/>
        </a:defRPr>
      </a:lvl2pPr>
      <a:lvl3pPr marL="2699995" indent="-539999" algn="l" defTabSz="2159996" rtl="0" eaLnBrk="1" latinLnBrk="0" hangingPunct="1">
        <a:lnSpc>
          <a:spcPct val="90000"/>
        </a:lnSpc>
        <a:spcBef>
          <a:spcPts val="1181"/>
        </a:spcBef>
        <a:buFont typeface="Arial" panose="020B0604020202020204" pitchFamily="34" charset="0"/>
        <a:buChar char="•"/>
        <a:defRPr sz="4724" kern="1200">
          <a:solidFill>
            <a:schemeClr val="tx1"/>
          </a:solidFill>
          <a:latin typeface="+mn-lt"/>
          <a:ea typeface="+mn-ea"/>
          <a:cs typeface="+mn-cs"/>
        </a:defRPr>
      </a:lvl3pPr>
      <a:lvl4pPr marL="3779992" indent="-539999" algn="l" defTabSz="2159996" rtl="0" eaLnBrk="1" latinLnBrk="0" hangingPunct="1">
        <a:lnSpc>
          <a:spcPct val="90000"/>
        </a:lnSpc>
        <a:spcBef>
          <a:spcPts val="1181"/>
        </a:spcBef>
        <a:buFont typeface="Arial" panose="020B0604020202020204" pitchFamily="34" charset="0"/>
        <a:buChar char="•"/>
        <a:defRPr sz="4252" kern="1200">
          <a:solidFill>
            <a:schemeClr val="tx1"/>
          </a:solidFill>
          <a:latin typeface="+mn-lt"/>
          <a:ea typeface="+mn-ea"/>
          <a:cs typeface="+mn-cs"/>
        </a:defRPr>
      </a:lvl4pPr>
      <a:lvl5pPr marL="4859990" indent="-539999" algn="l" defTabSz="2159996" rtl="0" eaLnBrk="1" latinLnBrk="0" hangingPunct="1">
        <a:lnSpc>
          <a:spcPct val="90000"/>
        </a:lnSpc>
        <a:spcBef>
          <a:spcPts val="1181"/>
        </a:spcBef>
        <a:buFont typeface="Arial" panose="020B0604020202020204" pitchFamily="34" charset="0"/>
        <a:buChar char="•"/>
        <a:defRPr sz="4252" kern="1200">
          <a:solidFill>
            <a:schemeClr val="tx1"/>
          </a:solidFill>
          <a:latin typeface="+mn-lt"/>
          <a:ea typeface="+mn-ea"/>
          <a:cs typeface="+mn-cs"/>
        </a:defRPr>
      </a:lvl5pPr>
      <a:lvl6pPr marL="5939988" indent="-539999" algn="l" defTabSz="2159996" rtl="0" eaLnBrk="1" latinLnBrk="0" hangingPunct="1">
        <a:lnSpc>
          <a:spcPct val="90000"/>
        </a:lnSpc>
        <a:spcBef>
          <a:spcPts val="1181"/>
        </a:spcBef>
        <a:buFont typeface="Arial" panose="020B0604020202020204" pitchFamily="34" charset="0"/>
        <a:buChar char="•"/>
        <a:defRPr sz="4252" kern="1200">
          <a:solidFill>
            <a:schemeClr val="tx1"/>
          </a:solidFill>
          <a:latin typeface="+mn-lt"/>
          <a:ea typeface="+mn-ea"/>
          <a:cs typeface="+mn-cs"/>
        </a:defRPr>
      </a:lvl6pPr>
      <a:lvl7pPr marL="7019986" indent="-539999" algn="l" defTabSz="2159996" rtl="0" eaLnBrk="1" latinLnBrk="0" hangingPunct="1">
        <a:lnSpc>
          <a:spcPct val="90000"/>
        </a:lnSpc>
        <a:spcBef>
          <a:spcPts val="1181"/>
        </a:spcBef>
        <a:buFont typeface="Arial" panose="020B0604020202020204" pitchFamily="34" charset="0"/>
        <a:buChar char="•"/>
        <a:defRPr sz="4252" kern="1200">
          <a:solidFill>
            <a:schemeClr val="tx1"/>
          </a:solidFill>
          <a:latin typeface="+mn-lt"/>
          <a:ea typeface="+mn-ea"/>
          <a:cs typeface="+mn-cs"/>
        </a:defRPr>
      </a:lvl7pPr>
      <a:lvl8pPr marL="8099984" indent="-539999" algn="l" defTabSz="2159996" rtl="0" eaLnBrk="1" latinLnBrk="0" hangingPunct="1">
        <a:lnSpc>
          <a:spcPct val="90000"/>
        </a:lnSpc>
        <a:spcBef>
          <a:spcPts val="1181"/>
        </a:spcBef>
        <a:buFont typeface="Arial" panose="020B0604020202020204" pitchFamily="34" charset="0"/>
        <a:buChar char="•"/>
        <a:defRPr sz="4252" kern="1200">
          <a:solidFill>
            <a:schemeClr val="tx1"/>
          </a:solidFill>
          <a:latin typeface="+mn-lt"/>
          <a:ea typeface="+mn-ea"/>
          <a:cs typeface="+mn-cs"/>
        </a:defRPr>
      </a:lvl8pPr>
      <a:lvl9pPr marL="9179982" indent="-539999" algn="l" defTabSz="2159996" rtl="0" eaLnBrk="1" latinLnBrk="0" hangingPunct="1">
        <a:lnSpc>
          <a:spcPct val="90000"/>
        </a:lnSpc>
        <a:spcBef>
          <a:spcPts val="1181"/>
        </a:spcBef>
        <a:buFont typeface="Arial" panose="020B0604020202020204" pitchFamily="34" charset="0"/>
        <a:buChar char="•"/>
        <a:defRPr sz="4252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159996" rtl="0" eaLnBrk="1" latinLnBrk="0" hangingPunct="1">
        <a:defRPr sz="4252" kern="1200">
          <a:solidFill>
            <a:schemeClr val="tx1"/>
          </a:solidFill>
          <a:latin typeface="+mn-lt"/>
          <a:ea typeface="+mn-ea"/>
          <a:cs typeface="+mn-cs"/>
        </a:defRPr>
      </a:lvl1pPr>
      <a:lvl2pPr marL="1079998" algn="l" defTabSz="2159996" rtl="0" eaLnBrk="1" latinLnBrk="0" hangingPunct="1">
        <a:defRPr sz="4252" kern="1200">
          <a:solidFill>
            <a:schemeClr val="tx1"/>
          </a:solidFill>
          <a:latin typeface="+mn-lt"/>
          <a:ea typeface="+mn-ea"/>
          <a:cs typeface="+mn-cs"/>
        </a:defRPr>
      </a:lvl2pPr>
      <a:lvl3pPr marL="2159996" algn="l" defTabSz="2159996" rtl="0" eaLnBrk="1" latinLnBrk="0" hangingPunct="1">
        <a:defRPr sz="4252" kern="1200">
          <a:solidFill>
            <a:schemeClr val="tx1"/>
          </a:solidFill>
          <a:latin typeface="+mn-lt"/>
          <a:ea typeface="+mn-ea"/>
          <a:cs typeface="+mn-cs"/>
        </a:defRPr>
      </a:lvl3pPr>
      <a:lvl4pPr marL="3239994" algn="l" defTabSz="2159996" rtl="0" eaLnBrk="1" latinLnBrk="0" hangingPunct="1">
        <a:defRPr sz="4252" kern="1200">
          <a:solidFill>
            <a:schemeClr val="tx1"/>
          </a:solidFill>
          <a:latin typeface="+mn-lt"/>
          <a:ea typeface="+mn-ea"/>
          <a:cs typeface="+mn-cs"/>
        </a:defRPr>
      </a:lvl4pPr>
      <a:lvl5pPr marL="4319991" algn="l" defTabSz="2159996" rtl="0" eaLnBrk="1" latinLnBrk="0" hangingPunct="1">
        <a:defRPr sz="4252" kern="1200">
          <a:solidFill>
            <a:schemeClr val="tx1"/>
          </a:solidFill>
          <a:latin typeface="+mn-lt"/>
          <a:ea typeface="+mn-ea"/>
          <a:cs typeface="+mn-cs"/>
        </a:defRPr>
      </a:lvl5pPr>
      <a:lvl6pPr marL="5399989" algn="l" defTabSz="2159996" rtl="0" eaLnBrk="1" latinLnBrk="0" hangingPunct="1">
        <a:defRPr sz="4252" kern="1200">
          <a:solidFill>
            <a:schemeClr val="tx1"/>
          </a:solidFill>
          <a:latin typeface="+mn-lt"/>
          <a:ea typeface="+mn-ea"/>
          <a:cs typeface="+mn-cs"/>
        </a:defRPr>
      </a:lvl6pPr>
      <a:lvl7pPr marL="6479987" algn="l" defTabSz="2159996" rtl="0" eaLnBrk="1" latinLnBrk="0" hangingPunct="1">
        <a:defRPr sz="4252" kern="1200">
          <a:solidFill>
            <a:schemeClr val="tx1"/>
          </a:solidFill>
          <a:latin typeface="+mn-lt"/>
          <a:ea typeface="+mn-ea"/>
          <a:cs typeface="+mn-cs"/>
        </a:defRPr>
      </a:lvl7pPr>
      <a:lvl8pPr marL="7559985" algn="l" defTabSz="2159996" rtl="0" eaLnBrk="1" latinLnBrk="0" hangingPunct="1">
        <a:defRPr sz="4252" kern="1200">
          <a:solidFill>
            <a:schemeClr val="tx1"/>
          </a:solidFill>
          <a:latin typeface="+mn-lt"/>
          <a:ea typeface="+mn-ea"/>
          <a:cs typeface="+mn-cs"/>
        </a:defRPr>
      </a:lvl8pPr>
      <a:lvl9pPr marL="8639983" algn="l" defTabSz="2159996" rtl="0" eaLnBrk="1" latinLnBrk="0" hangingPunct="1">
        <a:defRPr sz="425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hyperlink" Target="mailto:dsohpm2025@ipr.res.in" TargetMode="Externa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930750" y="802379"/>
            <a:ext cx="24890062" cy="1458445"/>
          </a:xfrm>
          <a:prstGeom prst="rect">
            <a:avLst/>
          </a:prstGeom>
          <a:solidFill>
            <a:srgbClr val="FFFF66"/>
          </a:solidFill>
          <a:ln w="4473">
            <a:solidFill>
              <a:srgbClr val="009999"/>
            </a:solidFill>
          </a:ln>
        </p:spPr>
        <p:txBody>
          <a:bodyPr vert="horz" wrap="square" lIns="0" tIns="225140" rIns="0" bIns="0" rtlCol="0">
            <a:spAutoFit/>
          </a:bodyPr>
          <a:lstStyle/>
          <a:p>
            <a:pPr marL="1137" algn="ctr">
              <a:spcBef>
                <a:spcPts val="1773"/>
              </a:spcBef>
            </a:pPr>
            <a:r>
              <a:rPr sz="8000" b="1" dirty="0">
                <a:solidFill>
                  <a:srgbClr val="3333FF"/>
                </a:solidFill>
                <a:latin typeface="Arial"/>
                <a:cs typeface="Arial"/>
              </a:rPr>
              <a:t>Title</a:t>
            </a:r>
            <a:r>
              <a:rPr sz="8000" b="1" spc="-18" dirty="0">
                <a:solidFill>
                  <a:srgbClr val="3333FF"/>
                </a:solidFill>
                <a:latin typeface="Arial"/>
                <a:cs typeface="Arial"/>
              </a:rPr>
              <a:t> </a:t>
            </a:r>
            <a:r>
              <a:rPr sz="8000" b="1" dirty="0">
                <a:solidFill>
                  <a:srgbClr val="3333FF"/>
                </a:solidFill>
                <a:latin typeface="Arial"/>
                <a:cs typeface="Arial"/>
              </a:rPr>
              <a:t>of</a:t>
            </a:r>
            <a:r>
              <a:rPr sz="8000" b="1" spc="-27" dirty="0">
                <a:solidFill>
                  <a:srgbClr val="3333FF"/>
                </a:solidFill>
                <a:latin typeface="Arial"/>
                <a:cs typeface="Arial"/>
              </a:rPr>
              <a:t> </a:t>
            </a:r>
            <a:r>
              <a:rPr sz="8000" b="1" dirty="0">
                <a:solidFill>
                  <a:srgbClr val="3333FF"/>
                </a:solidFill>
                <a:latin typeface="Arial"/>
                <a:cs typeface="Arial"/>
              </a:rPr>
              <a:t>paper</a:t>
            </a:r>
            <a:r>
              <a:rPr sz="8000" b="1" spc="134" dirty="0">
                <a:solidFill>
                  <a:srgbClr val="3333FF"/>
                </a:solidFill>
                <a:latin typeface="Arial"/>
                <a:cs typeface="Arial"/>
              </a:rPr>
              <a:t> </a:t>
            </a:r>
            <a:r>
              <a:rPr sz="8000" b="1" dirty="0">
                <a:solidFill>
                  <a:srgbClr val="3333FF"/>
                </a:solidFill>
                <a:latin typeface="Arial"/>
                <a:cs typeface="Arial"/>
              </a:rPr>
              <a:t>(Arial,</a:t>
            </a:r>
            <a:r>
              <a:rPr sz="8000" b="1" spc="-18" dirty="0">
                <a:solidFill>
                  <a:srgbClr val="3333FF"/>
                </a:solidFill>
                <a:latin typeface="Arial"/>
                <a:cs typeface="Arial"/>
              </a:rPr>
              <a:t> </a:t>
            </a:r>
            <a:r>
              <a:rPr sz="8000" b="1" dirty="0">
                <a:solidFill>
                  <a:srgbClr val="3333FF"/>
                </a:solidFill>
                <a:latin typeface="Arial"/>
                <a:cs typeface="Arial"/>
              </a:rPr>
              <a:t>80,</a:t>
            </a:r>
            <a:r>
              <a:rPr sz="8000" b="1" spc="-27" dirty="0">
                <a:solidFill>
                  <a:srgbClr val="3333FF"/>
                </a:solidFill>
                <a:latin typeface="Arial"/>
                <a:cs typeface="Arial"/>
              </a:rPr>
              <a:t> </a:t>
            </a:r>
            <a:r>
              <a:rPr sz="8000" b="1" spc="-18" dirty="0">
                <a:solidFill>
                  <a:srgbClr val="3333FF"/>
                </a:solidFill>
                <a:latin typeface="Arial"/>
                <a:cs typeface="Arial"/>
              </a:rPr>
              <a:t>bold)</a:t>
            </a:r>
            <a:endParaRPr sz="8000" dirty="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9252976" y="3237396"/>
            <a:ext cx="11530956" cy="2265751"/>
          </a:xfrm>
          <a:prstGeom prst="rect">
            <a:avLst/>
          </a:prstGeom>
        </p:spPr>
        <p:txBody>
          <a:bodyPr vert="horz" wrap="square" lIns="0" tIns="23879" rIns="0" bIns="0" rtlCol="0">
            <a:spAutoFit/>
          </a:bodyPr>
          <a:lstStyle/>
          <a:p>
            <a:pPr marL="90968">
              <a:spcBef>
                <a:spcPts val="188"/>
              </a:spcBef>
            </a:pPr>
            <a:r>
              <a:rPr sz="4800" b="1" dirty="0">
                <a:latin typeface="Arial"/>
                <a:cs typeface="Arial"/>
              </a:rPr>
              <a:t>Author</a:t>
            </a:r>
            <a:r>
              <a:rPr sz="4800" b="1" baseline="25925" dirty="0">
                <a:latin typeface="Arial"/>
                <a:cs typeface="Arial"/>
              </a:rPr>
              <a:t>1</a:t>
            </a:r>
            <a:r>
              <a:rPr sz="4800" b="1" dirty="0">
                <a:latin typeface="Arial"/>
                <a:cs typeface="Arial"/>
              </a:rPr>
              <a:t>,</a:t>
            </a:r>
            <a:r>
              <a:rPr sz="4800" b="1" spc="-161" dirty="0">
                <a:latin typeface="Arial"/>
                <a:cs typeface="Arial"/>
              </a:rPr>
              <a:t> </a:t>
            </a:r>
            <a:r>
              <a:rPr sz="4800" b="1" dirty="0">
                <a:latin typeface="Arial"/>
                <a:cs typeface="Arial"/>
              </a:rPr>
              <a:t>Author</a:t>
            </a:r>
            <a:r>
              <a:rPr sz="4800" b="1" baseline="25925" dirty="0">
                <a:latin typeface="Arial"/>
                <a:cs typeface="Arial"/>
              </a:rPr>
              <a:t>2</a:t>
            </a:r>
            <a:r>
              <a:rPr sz="4800" b="1" dirty="0">
                <a:latin typeface="Arial"/>
                <a:cs typeface="Arial"/>
              </a:rPr>
              <a:t>,</a:t>
            </a:r>
            <a:r>
              <a:rPr sz="4800" b="1" spc="-9" dirty="0">
                <a:latin typeface="Arial"/>
                <a:cs typeface="Arial"/>
              </a:rPr>
              <a:t> </a:t>
            </a:r>
            <a:r>
              <a:rPr sz="4800" b="1" dirty="0">
                <a:latin typeface="Arial"/>
                <a:cs typeface="Arial"/>
              </a:rPr>
              <a:t>(Arial,</a:t>
            </a:r>
            <a:r>
              <a:rPr sz="4800" b="1" spc="-9" dirty="0">
                <a:latin typeface="Arial"/>
                <a:cs typeface="Arial"/>
              </a:rPr>
              <a:t> </a:t>
            </a:r>
            <a:r>
              <a:rPr sz="4800" b="1" dirty="0">
                <a:latin typeface="Arial"/>
                <a:cs typeface="Arial"/>
              </a:rPr>
              <a:t>48,</a:t>
            </a:r>
            <a:r>
              <a:rPr sz="4800" b="1" spc="9" dirty="0">
                <a:latin typeface="Arial"/>
                <a:cs typeface="Arial"/>
              </a:rPr>
              <a:t> </a:t>
            </a:r>
            <a:r>
              <a:rPr sz="4800" b="1" spc="-18" dirty="0">
                <a:latin typeface="Arial"/>
                <a:cs typeface="Arial"/>
              </a:rPr>
              <a:t>bold)</a:t>
            </a:r>
            <a:endParaRPr sz="4800" dirty="0">
              <a:latin typeface="Arial"/>
              <a:cs typeface="Arial"/>
            </a:endParaRPr>
          </a:p>
          <a:p>
            <a:pPr>
              <a:spcBef>
                <a:spcPts val="215"/>
              </a:spcBef>
            </a:pPr>
            <a:endParaRPr sz="4800" dirty="0">
              <a:latin typeface="Arial"/>
              <a:cs typeface="Arial"/>
            </a:endParaRPr>
          </a:p>
          <a:p>
            <a:pPr marL="575370">
              <a:spcBef>
                <a:spcPts val="9"/>
              </a:spcBef>
            </a:pPr>
            <a:r>
              <a:rPr sz="4400" b="1" baseline="24691" dirty="0" smtClean="0">
                <a:latin typeface="Arial"/>
                <a:cs typeface="Arial"/>
              </a:rPr>
              <a:t>1</a:t>
            </a:r>
            <a:r>
              <a:rPr sz="4400" b="1" dirty="0" smtClean="0">
                <a:latin typeface="Arial"/>
                <a:cs typeface="Arial"/>
              </a:rPr>
              <a:t>Institute</a:t>
            </a:r>
            <a:r>
              <a:rPr sz="4400" b="1" spc="-9" dirty="0" smtClean="0">
                <a:latin typeface="Arial"/>
                <a:cs typeface="Arial"/>
              </a:rPr>
              <a:t> </a:t>
            </a:r>
            <a:r>
              <a:rPr sz="4400" b="1" dirty="0" smtClean="0">
                <a:latin typeface="Arial"/>
                <a:cs typeface="Arial"/>
              </a:rPr>
              <a:t>name</a:t>
            </a:r>
            <a:r>
              <a:rPr sz="4400" b="1" spc="18" dirty="0" smtClean="0">
                <a:latin typeface="Arial"/>
                <a:cs typeface="Arial"/>
              </a:rPr>
              <a:t> </a:t>
            </a:r>
            <a:r>
              <a:rPr sz="4400" b="1" dirty="0" smtClean="0">
                <a:latin typeface="Arial"/>
                <a:cs typeface="Arial"/>
              </a:rPr>
              <a:t>(Arial,</a:t>
            </a:r>
            <a:r>
              <a:rPr sz="4400" b="1" spc="9" dirty="0" smtClean="0">
                <a:latin typeface="Arial"/>
                <a:cs typeface="Arial"/>
              </a:rPr>
              <a:t> </a:t>
            </a:r>
            <a:r>
              <a:rPr sz="4400" b="1" dirty="0" smtClean="0">
                <a:latin typeface="Arial"/>
                <a:cs typeface="Arial"/>
              </a:rPr>
              <a:t>44,</a:t>
            </a:r>
            <a:r>
              <a:rPr sz="4400" b="1" spc="18" dirty="0" smtClean="0">
                <a:latin typeface="Arial"/>
                <a:cs typeface="Arial"/>
              </a:rPr>
              <a:t> </a:t>
            </a:r>
            <a:r>
              <a:rPr sz="4400" b="1" spc="-18" dirty="0" smtClean="0">
                <a:latin typeface="Arial"/>
                <a:cs typeface="Arial"/>
              </a:rPr>
              <a:t>bold)</a:t>
            </a:r>
            <a:endParaRPr sz="4400" dirty="0">
              <a:latin typeface="Arial"/>
              <a:cs typeface="Arial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14204983" y="29317437"/>
            <a:ext cx="12615827" cy="2498150"/>
          </a:xfrm>
          <a:custGeom>
            <a:avLst/>
            <a:gdLst/>
            <a:ahLst/>
            <a:cxnLst/>
            <a:rect l="l" t="t" r="r" b="b"/>
            <a:pathLst>
              <a:path w="6329680" h="1395094">
                <a:moveTo>
                  <a:pt x="0" y="49741"/>
                </a:moveTo>
                <a:lnTo>
                  <a:pt x="3905" y="30395"/>
                </a:lnTo>
                <a:lnTo>
                  <a:pt x="14560" y="14582"/>
                </a:lnTo>
                <a:lnTo>
                  <a:pt x="30369" y="3914"/>
                </a:lnTo>
                <a:lnTo>
                  <a:pt x="49741" y="0"/>
                </a:lnTo>
                <a:lnTo>
                  <a:pt x="6279519" y="0"/>
                </a:lnTo>
                <a:lnTo>
                  <a:pt x="6298856" y="3914"/>
                </a:lnTo>
                <a:lnTo>
                  <a:pt x="6314648" y="14582"/>
                </a:lnTo>
                <a:lnTo>
                  <a:pt x="6325296" y="30395"/>
                </a:lnTo>
                <a:lnTo>
                  <a:pt x="6329200" y="49741"/>
                </a:lnTo>
                <a:lnTo>
                  <a:pt x="6329200" y="1344865"/>
                </a:lnTo>
                <a:lnTo>
                  <a:pt x="6325296" y="1364237"/>
                </a:lnTo>
                <a:lnTo>
                  <a:pt x="6314648" y="1380047"/>
                </a:lnTo>
                <a:lnTo>
                  <a:pt x="6298856" y="1390701"/>
                </a:lnTo>
                <a:lnTo>
                  <a:pt x="6279519" y="1394607"/>
                </a:lnTo>
                <a:lnTo>
                  <a:pt x="49741" y="1394607"/>
                </a:lnTo>
                <a:lnTo>
                  <a:pt x="30369" y="1390701"/>
                </a:lnTo>
                <a:lnTo>
                  <a:pt x="14560" y="1380047"/>
                </a:lnTo>
                <a:lnTo>
                  <a:pt x="3905" y="1364237"/>
                </a:lnTo>
                <a:lnTo>
                  <a:pt x="0" y="1344865"/>
                </a:lnTo>
                <a:lnTo>
                  <a:pt x="0" y="49741"/>
                </a:lnTo>
                <a:close/>
              </a:path>
            </a:pathLst>
          </a:custGeom>
          <a:ln w="26838">
            <a:solidFill>
              <a:srgbClr val="00999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18989527" y="24239438"/>
            <a:ext cx="2569785" cy="644154"/>
          </a:xfrm>
          <a:prstGeom prst="rect">
            <a:avLst/>
          </a:prstGeom>
        </p:spPr>
        <p:txBody>
          <a:bodyPr vert="horz" wrap="square" lIns="0" tIns="23879" rIns="0" bIns="0" rtlCol="0">
            <a:spAutoFit/>
          </a:bodyPr>
          <a:lstStyle/>
          <a:p>
            <a:pPr marL="22742">
              <a:spcBef>
                <a:spcPts val="188"/>
              </a:spcBef>
            </a:pPr>
            <a:r>
              <a:rPr sz="4029" b="1" spc="-18" dirty="0">
                <a:solidFill>
                  <a:srgbClr val="000066"/>
                </a:solidFill>
                <a:latin typeface="Calibri"/>
                <a:cs typeface="Calibri"/>
              </a:rPr>
              <a:t>Conc</a:t>
            </a:r>
            <a:r>
              <a:rPr sz="4000" b="1" spc="-18" dirty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</a:t>
            </a:r>
            <a:r>
              <a:rPr sz="4029" b="1" spc="-18" dirty="0">
                <a:solidFill>
                  <a:srgbClr val="000066"/>
                </a:solidFill>
                <a:latin typeface="Calibri"/>
                <a:cs typeface="Calibri"/>
              </a:rPr>
              <a:t>usions</a:t>
            </a:r>
            <a:endParaRPr sz="4029" dirty="0">
              <a:latin typeface="Calibri"/>
              <a:cs typeface="Calibri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14236384" y="6927601"/>
            <a:ext cx="12584427" cy="5723063"/>
          </a:xfrm>
          <a:custGeom>
            <a:avLst/>
            <a:gdLst/>
            <a:ahLst/>
            <a:cxnLst/>
            <a:rect l="l" t="t" r="r" b="b"/>
            <a:pathLst>
              <a:path w="6344284" h="3179445">
                <a:moveTo>
                  <a:pt x="0" y="82126"/>
                </a:moveTo>
                <a:lnTo>
                  <a:pt x="6449" y="50171"/>
                </a:lnTo>
                <a:lnTo>
                  <a:pt x="24043" y="24065"/>
                </a:lnTo>
                <a:lnTo>
                  <a:pt x="50146" y="6458"/>
                </a:lnTo>
                <a:lnTo>
                  <a:pt x="82126" y="0"/>
                </a:lnTo>
                <a:lnTo>
                  <a:pt x="6261626" y="0"/>
                </a:lnTo>
                <a:lnTo>
                  <a:pt x="6293606" y="6458"/>
                </a:lnTo>
                <a:lnTo>
                  <a:pt x="6319710" y="24065"/>
                </a:lnTo>
                <a:lnTo>
                  <a:pt x="6337303" y="50171"/>
                </a:lnTo>
                <a:lnTo>
                  <a:pt x="6343753" y="82126"/>
                </a:lnTo>
                <a:lnTo>
                  <a:pt x="6343753" y="3096966"/>
                </a:lnTo>
                <a:lnTo>
                  <a:pt x="6337303" y="3128946"/>
                </a:lnTo>
                <a:lnTo>
                  <a:pt x="6319710" y="3155050"/>
                </a:lnTo>
                <a:lnTo>
                  <a:pt x="6293606" y="3172643"/>
                </a:lnTo>
                <a:lnTo>
                  <a:pt x="6261626" y="3179093"/>
                </a:lnTo>
                <a:lnTo>
                  <a:pt x="82126" y="3179093"/>
                </a:lnTo>
                <a:lnTo>
                  <a:pt x="50146" y="3172643"/>
                </a:lnTo>
                <a:lnTo>
                  <a:pt x="24043" y="3155050"/>
                </a:lnTo>
                <a:lnTo>
                  <a:pt x="6449" y="3128946"/>
                </a:lnTo>
                <a:lnTo>
                  <a:pt x="0" y="3096966"/>
                </a:lnTo>
                <a:lnTo>
                  <a:pt x="0" y="82126"/>
                </a:lnTo>
                <a:close/>
              </a:path>
            </a:pathLst>
          </a:custGeom>
          <a:ln w="26838">
            <a:solidFill>
              <a:srgbClr val="00999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19468235" y="6028561"/>
            <a:ext cx="1612370" cy="644154"/>
          </a:xfrm>
          <a:prstGeom prst="rect">
            <a:avLst/>
          </a:prstGeom>
        </p:spPr>
        <p:txBody>
          <a:bodyPr vert="horz" wrap="square" lIns="0" tIns="23879" rIns="0" bIns="0" rtlCol="0">
            <a:spAutoFit/>
          </a:bodyPr>
          <a:lstStyle/>
          <a:p>
            <a:pPr marL="22742">
              <a:spcBef>
                <a:spcPts val="188"/>
              </a:spcBef>
            </a:pPr>
            <a:r>
              <a:rPr sz="4000" b="1" dirty="0">
                <a:solidFill>
                  <a:srgbClr val="000066"/>
                </a:solidFill>
                <a:latin typeface="Arial"/>
                <a:cs typeface="Arial"/>
              </a:rPr>
              <a:t>Set </a:t>
            </a:r>
            <a:r>
              <a:rPr sz="4000" b="1" spc="-45" dirty="0">
                <a:solidFill>
                  <a:srgbClr val="000066"/>
                </a:solidFill>
                <a:latin typeface="Arial"/>
                <a:cs typeface="Arial"/>
              </a:rPr>
              <a:t>up</a:t>
            </a:r>
            <a:endParaRPr sz="4000" dirty="0">
              <a:latin typeface="Arial"/>
              <a:cs typeface="Arial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14233929" y="13804590"/>
            <a:ext cx="12586882" cy="10304157"/>
          </a:xfrm>
          <a:custGeom>
            <a:avLst/>
            <a:gdLst/>
            <a:ahLst/>
            <a:cxnLst/>
            <a:rect l="l" t="t" r="r" b="b"/>
            <a:pathLst>
              <a:path w="6346190" h="5754370">
                <a:moveTo>
                  <a:pt x="0" y="145943"/>
                </a:moveTo>
                <a:lnTo>
                  <a:pt x="7437" y="99824"/>
                </a:lnTo>
                <a:lnTo>
                  <a:pt x="28149" y="59762"/>
                </a:lnTo>
                <a:lnTo>
                  <a:pt x="59736" y="28166"/>
                </a:lnTo>
                <a:lnTo>
                  <a:pt x="99801" y="7442"/>
                </a:lnTo>
                <a:lnTo>
                  <a:pt x="145943" y="0"/>
                </a:lnTo>
                <a:lnTo>
                  <a:pt x="6199658" y="0"/>
                </a:lnTo>
                <a:lnTo>
                  <a:pt x="6245807" y="7442"/>
                </a:lnTo>
                <a:lnTo>
                  <a:pt x="6285886" y="28166"/>
                </a:lnTo>
                <a:lnTo>
                  <a:pt x="6317492" y="59762"/>
                </a:lnTo>
                <a:lnTo>
                  <a:pt x="6338218" y="99824"/>
                </a:lnTo>
                <a:lnTo>
                  <a:pt x="6345662" y="145943"/>
                </a:lnTo>
                <a:lnTo>
                  <a:pt x="6345662" y="5607891"/>
                </a:lnTo>
                <a:lnTo>
                  <a:pt x="6338218" y="5654033"/>
                </a:lnTo>
                <a:lnTo>
                  <a:pt x="6317492" y="5694098"/>
                </a:lnTo>
                <a:lnTo>
                  <a:pt x="6285886" y="5725686"/>
                </a:lnTo>
                <a:lnTo>
                  <a:pt x="6245807" y="5746398"/>
                </a:lnTo>
                <a:lnTo>
                  <a:pt x="6199658" y="5753835"/>
                </a:lnTo>
                <a:lnTo>
                  <a:pt x="145943" y="5753835"/>
                </a:lnTo>
                <a:lnTo>
                  <a:pt x="99801" y="5746398"/>
                </a:lnTo>
                <a:lnTo>
                  <a:pt x="59736" y="5725686"/>
                </a:lnTo>
                <a:lnTo>
                  <a:pt x="28149" y="5694098"/>
                </a:lnTo>
                <a:lnTo>
                  <a:pt x="7437" y="5654033"/>
                </a:lnTo>
                <a:lnTo>
                  <a:pt x="0" y="5607891"/>
                </a:lnTo>
                <a:lnTo>
                  <a:pt x="0" y="145943"/>
                </a:lnTo>
                <a:close/>
              </a:path>
            </a:pathLst>
          </a:custGeom>
          <a:ln w="26838">
            <a:solidFill>
              <a:srgbClr val="00999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19594553" y="12931302"/>
            <a:ext cx="1896638" cy="644154"/>
          </a:xfrm>
          <a:prstGeom prst="rect">
            <a:avLst/>
          </a:prstGeom>
        </p:spPr>
        <p:txBody>
          <a:bodyPr vert="horz" wrap="square" lIns="0" tIns="23879" rIns="0" bIns="0" rtlCol="0">
            <a:spAutoFit/>
          </a:bodyPr>
          <a:lstStyle/>
          <a:p>
            <a:pPr marL="22742">
              <a:spcBef>
                <a:spcPts val="188"/>
              </a:spcBef>
            </a:pPr>
            <a:r>
              <a:rPr sz="4000" b="1" spc="-18" dirty="0">
                <a:solidFill>
                  <a:srgbClr val="000066"/>
                </a:solidFill>
                <a:latin typeface="Arial"/>
                <a:cs typeface="Arial"/>
              </a:rPr>
              <a:t>Results</a:t>
            </a:r>
            <a:endParaRPr sz="4000" dirty="0">
              <a:latin typeface="Arial"/>
              <a:cs typeface="Arial"/>
            </a:endParaRPr>
          </a:p>
        </p:txBody>
      </p:sp>
      <p:grpSp>
        <p:nvGrpSpPr>
          <p:cNvPr id="10" name="object 10"/>
          <p:cNvGrpSpPr/>
          <p:nvPr/>
        </p:nvGrpSpPr>
        <p:grpSpPr>
          <a:xfrm>
            <a:off x="1930749" y="20768193"/>
            <a:ext cx="11486142" cy="11252476"/>
            <a:chOff x="908823" y="11119760"/>
            <a:chExt cx="5654040" cy="6283960"/>
          </a:xfrm>
        </p:grpSpPr>
        <p:sp>
          <p:nvSpPr>
            <p:cNvPr id="11" name="object 11"/>
            <p:cNvSpPr/>
            <p:nvPr/>
          </p:nvSpPr>
          <p:spPr>
            <a:xfrm>
              <a:off x="922243" y="11133179"/>
              <a:ext cx="5627370" cy="6257290"/>
            </a:xfrm>
            <a:custGeom>
              <a:avLst/>
              <a:gdLst/>
              <a:ahLst/>
              <a:cxnLst/>
              <a:rect l="l" t="t" r="r" b="b"/>
              <a:pathLst>
                <a:path w="5627370" h="6257290">
                  <a:moveTo>
                    <a:pt x="0" y="106341"/>
                  </a:moveTo>
                  <a:lnTo>
                    <a:pt x="8345" y="64941"/>
                  </a:lnTo>
                  <a:lnTo>
                    <a:pt x="31110" y="31140"/>
                  </a:lnTo>
                  <a:lnTo>
                    <a:pt x="64891" y="8354"/>
                  </a:lnTo>
                  <a:lnTo>
                    <a:pt x="106281" y="0"/>
                  </a:lnTo>
                  <a:lnTo>
                    <a:pt x="5520575" y="0"/>
                  </a:lnTo>
                  <a:lnTo>
                    <a:pt x="5561941" y="8354"/>
                  </a:lnTo>
                  <a:lnTo>
                    <a:pt x="5595724" y="31140"/>
                  </a:lnTo>
                  <a:lnTo>
                    <a:pt x="5618504" y="64941"/>
                  </a:lnTo>
                  <a:lnTo>
                    <a:pt x="5626857" y="106341"/>
                  </a:lnTo>
                  <a:lnTo>
                    <a:pt x="5626857" y="6150633"/>
                  </a:lnTo>
                  <a:lnTo>
                    <a:pt x="5618504" y="6191998"/>
                  </a:lnTo>
                  <a:lnTo>
                    <a:pt x="5595724" y="6225781"/>
                  </a:lnTo>
                  <a:lnTo>
                    <a:pt x="5561941" y="6248561"/>
                  </a:lnTo>
                  <a:lnTo>
                    <a:pt x="5520575" y="6256914"/>
                  </a:lnTo>
                  <a:lnTo>
                    <a:pt x="106281" y="6256914"/>
                  </a:lnTo>
                  <a:lnTo>
                    <a:pt x="64891" y="6248561"/>
                  </a:lnTo>
                  <a:lnTo>
                    <a:pt x="31110" y="6225781"/>
                  </a:lnTo>
                  <a:lnTo>
                    <a:pt x="8345" y="6191998"/>
                  </a:lnTo>
                  <a:lnTo>
                    <a:pt x="0" y="6150633"/>
                  </a:lnTo>
                  <a:lnTo>
                    <a:pt x="0" y="106341"/>
                  </a:lnTo>
                  <a:close/>
                </a:path>
              </a:pathLst>
            </a:custGeom>
            <a:ln w="26838">
              <a:solidFill>
                <a:srgbClr val="00999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3499847" y="13535567"/>
              <a:ext cx="444500" cy="268605"/>
            </a:xfrm>
            <a:custGeom>
              <a:avLst/>
              <a:gdLst/>
              <a:ahLst/>
              <a:cxnLst/>
              <a:rect l="l" t="t" r="r" b="b"/>
              <a:pathLst>
                <a:path w="444500" h="268605">
                  <a:moveTo>
                    <a:pt x="444087" y="0"/>
                  </a:moveTo>
                  <a:lnTo>
                    <a:pt x="0" y="0"/>
                  </a:lnTo>
                  <a:lnTo>
                    <a:pt x="0" y="268018"/>
                  </a:lnTo>
                  <a:lnTo>
                    <a:pt x="444087" y="268018"/>
                  </a:lnTo>
                  <a:lnTo>
                    <a:pt x="444087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3" name="object 13"/>
          <p:cNvSpPr txBox="1"/>
          <p:nvPr/>
        </p:nvSpPr>
        <p:spPr>
          <a:xfrm>
            <a:off x="4468637" y="19913294"/>
            <a:ext cx="6472614" cy="639665"/>
          </a:xfrm>
          <a:prstGeom prst="rect">
            <a:avLst/>
          </a:prstGeom>
        </p:spPr>
        <p:txBody>
          <a:bodyPr vert="horz" wrap="square" lIns="0" tIns="23879" rIns="0" bIns="0" rtlCol="0">
            <a:spAutoFit/>
          </a:bodyPr>
          <a:lstStyle/>
          <a:p>
            <a:pPr marL="22742">
              <a:spcBef>
                <a:spcPts val="188"/>
              </a:spcBef>
            </a:pPr>
            <a:r>
              <a:rPr sz="4000" b="1" dirty="0" smtClean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Design/Other</a:t>
            </a:r>
            <a:r>
              <a:rPr sz="4000" b="1" spc="-54" dirty="0" smtClean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4000" b="1" spc="-18" dirty="0" smtClean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information</a:t>
            </a:r>
            <a:endParaRPr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object 15"/>
          <p:cNvSpPr/>
          <p:nvPr/>
        </p:nvSpPr>
        <p:spPr>
          <a:xfrm>
            <a:off x="1930749" y="6998411"/>
            <a:ext cx="11433138" cy="5606908"/>
          </a:xfrm>
          <a:custGeom>
            <a:avLst/>
            <a:gdLst/>
            <a:ahLst/>
            <a:cxnLst/>
            <a:rect l="l" t="t" r="r" b="b"/>
            <a:pathLst>
              <a:path w="5612130" h="3131184">
                <a:moveTo>
                  <a:pt x="0" y="156261"/>
                </a:moveTo>
                <a:lnTo>
                  <a:pt x="7966" y="106870"/>
                </a:lnTo>
                <a:lnTo>
                  <a:pt x="30149" y="63975"/>
                </a:lnTo>
                <a:lnTo>
                  <a:pt x="63975" y="30149"/>
                </a:lnTo>
                <a:lnTo>
                  <a:pt x="106870" y="7966"/>
                </a:lnTo>
                <a:lnTo>
                  <a:pt x="156261" y="0"/>
                </a:lnTo>
                <a:lnTo>
                  <a:pt x="5455387" y="0"/>
                </a:lnTo>
                <a:lnTo>
                  <a:pt x="5504778" y="7966"/>
                </a:lnTo>
                <a:lnTo>
                  <a:pt x="5547673" y="30149"/>
                </a:lnTo>
                <a:lnTo>
                  <a:pt x="5581499" y="63975"/>
                </a:lnTo>
                <a:lnTo>
                  <a:pt x="5603682" y="106870"/>
                </a:lnTo>
                <a:lnTo>
                  <a:pt x="5611648" y="156261"/>
                </a:lnTo>
                <a:lnTo>
                  <a:pt x="5611648" y="2974342"/>
                </a:lnTo>
                <a:lnTo>
                  <a:pt x="5603682" y="3023733"/>
                </a:lnTo>
                <a:lnTo>
                  <a:pt x="5581499" y="3066629"/>
                </a:lnTo>
                <a:lnTo>
                  <a:pt x="5547673" y="3100455"/>
                </a:lnTo>
                <a:lnTo>
                  <a:pt x="5504778" y="3122638"/>
                </a:lnTo>
                <a:lnTo>
                  <a:pt x="5455387" y="3130604"/>
                </a:lnTo>
                <a:lnTo>
                  <a:pt x="156261" y="3130604"/>
                </a:lnTo>
                <a:lnTo>
                  <a:pt x="106870" y="3122638"/>
                </a:lnTo>
                <a:lnTo>
                  <a:pt x="63975" y="3100455"/>
                </a:lnTo>
                <a:lnTo>
                  <a:pt x="30149" y="3066629"/>
                </a:lnTo>
                <a:lnTo>
                  <a:pt x="7966" y="3023733"/>
                </a:lnTo>
                <a:lnTo>
                  <a:pt x="0" y="2974342"/>
                </a:lnTo>
                <a:lnTo>
                  <a:pt x="0" y="156261"/>
                </a:lnTo>
                <a:close/>
              </a:path>
            </a:pathLst>
          </a:custGeom>
          <a:ln w="26838">
            <a:solidFill>
              <a:srgbClr val="00999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 txBox="1"/>
          <p:nvPr/>
        </p:nvSpPr>
        <p:spPr>
          <a:xfrm>
            <a:off x="6645105" y="6139834"/>
            <a:ext cx="2427649" cy="639665"/>
          </a:xfrm>
          <a:prstGeom prst="rect">
            <a:avLst/>
          </a:prstGeom>
        </p:spPr>
        <p:txBody>
          <a:bodyPr vert="horz" wrap="square" lIns="0" tIns="23879" rIns="0" bIns="0" rtlCol="0">
            <a:spAutoFit/>
          </a:bodyPr>
          <a:lstStyle/>
          <a:p>
            <a:pPr marL="22742">
              <a:spcBef>
                <a:spcPts val="188"/>
              </a:spcBef>
            </a:pPr>
            <a:r>
              <a:rPr sz="4000" b="1" spc="-18" dirty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Abstract</a:t>
            </a:r>
            <a:endParaRPr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object 18"/>
          <p:cNvSpPr/>
          <p:nvPr/>
        </p:nvSpPr>
        <p:spPr>
          <a:xfrm>
            <a:off x="14215239" y="25211875"/>
            <a:ext cx="12605572" cy="2970035"/>
          </a:xfrm>
          <a:custGeom>
            <a:avLst/>
            <a:gdLst/>
            <a:ahLst/>
            <a:cxnLst/>
            <a:rect l="l" t="t" r="r" b="b"/>
            <a:pathLst>
              <a:path w="6323965" h="1658619">
                <a:moveTo>
                  <a:pt x="0" y="66142"/>
                </a:moveTo>
                <a:lnTo>
                  <a:pt x="5193" y="40409"/>
                </a:lnTo>
                <a:lnTo>
                  <a:pt x="19361" y="19383"/>
                </a:lnTo>
                <a:lnTo>
                  <a:pt x="40384" y="5201"/>
                </a:lnTo>
                <a:lnTo>
                  <a:pt x="66142" y="0"/>
                </a:lnTo>
                <a:lnTo>
                  <a:pt x="6257332" y="0"/>
                </a:lnTo>
                <a:lnTo>
                  <a:pt x="6283091" y="5201"/>
                </a:lnTo>
                <a:lnTo>
                  <a:pt x="6304114" y="19383"/>
                </a:lnTo>
                <a:lnTo>
                  <a:pt x="6318281" y="40409"/>
                </a:lnTo>
                <a:lnTo>
                  <a:pt x="6323475" y="66142"/>
                </a:lnTo>
                <a:lnTo>
                  <a:pt x="6323475" y="1591842"/>
                </a:lnTo>
                <a:lnTo>
                  <a:pt x="6318281" y="1617611"/>
                </a:lnTo>
                <a:lnTo>
                  <a:pt x="6304114" y="1638654"/>
                </a:lnTo>
                <a:lnTo>
                  <a:pt x="6283091" y="1652842"/>
                </a:lnTo>
                <a:lnTo>
                  <a:pt x="6257332" y="1658045"/>
                </a:lnTo>
                <a:lnTo>
                  <a:pt x="66142" y="1658045"/>
                </a:lnTo>
                <a:lnTo>
                  <a:pt x="40384" y="1652842"/>
                </a:lnTo>
                <a:lnTo>
                  <a:pt x="19361" y="1638654"/>
                </a:lnTo>
                <a:lnTo>
                  <a:pt x="5193" y="1617611"/>
                </a:lnTo>
                <a:lnTo>
                  <a:pt x="0" y="1591842"/>
                </a:lnTo>
                <a:lnTo>
                  <a:pt x="0" y="66142"/>
                </a:lnTo>
                <a:close/>
              </a:path>
            </a:pathLst>
          </a:custGeom>
          <a:ln w="26838">
            <a:solidFill>
              <a:srgbClr val="00999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 txBox="1"/>
          <p:nvPr/>
        </p:nvSpPr>
        <p:spPr>
          <a:xfrm>
            <a:off x="18873259" y="28549593"/>
            <a:ext cx="2802320" cy="639665"/>
          </a:xfrm>
          <a:prstGeom prst="rect">
            <a:avLst/>
          </a:prstGeom>
        </p:spPr>
        <p:txBody>
          <a:bodyPr vert="horz" wrap="square" lIns="0" tIns="23879" rIns="0" bIns="0" rtlCol="0">
            <a:spAutoFit/>
          </a:bodyPr>
          <a:lstStyle/>
          <a:p>
            <a:pPr marL="22742">
              <a:spcBef>
                <a:spcPts val="188"/>
              </a:spcBef>
            </a:pPr>
            <a:r>
              <a:rPr sz="4000" b="1" spc="-18" dirty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References</a:t>
            </a:r>
            <a:endParaRPr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object 20"/>
          <p:cNvSpPr/>
          <p:nvPr/>
        </p:nvSpPr>
        <p:spPr>
          <a:xfrm>
            <a:off x="1930750" y="13829902"/>
            <a:ext cx="11430578" cy="5645568"/>
          </a:xfrm>
          <a:custGeom>
            <a:avLst/>
            <a:gdLst/>
            <a:ahLst/>
            <a:cxnLst/>
            <a:rect l="l" t="t" r="r" b="b"/>
            <a:pathLst>
              <a:path w="5609590" h="3152775">
                <a:moveTo>
                  <a:pt x="0" y="86957"/>
                </a:moveTo>
                <a:lnTo>
                  <a:pt x="6827" y="53115"/>
                </a:lnTo>
                <a:lnTo>
                  <a:pt x="25452" y="25474"/>
                </a:lnTo>
                <a:lnTo>
                  <a:pt x="53090" y="6835"/>
                </a:lnTo>
                <a:lnTo>
                  <a:pt x="86957" y="0"/>
                </a:lnTo>
                <a:lnTo>
                  <a:pt x="5522365" y="0"/>
                </a:lnTo>
                <a:lnTo>
                  <a:pt x="5556207" y="6835"/>
                </a:lnTo>
                <a:lnTo>
                  <a:pt x="5583848" y="25474"/>
                </a:lnTo>
                <a:lnTo>
                  <a:pt x="5602487" y="53115"/>
                </a:lnTo>
                <a:lnTo>
                  <a:pt x="5609322" y="86957"/>
                </a:lnTo>
                <a:lnTo>
                  <a:pt x="5609322" y="3065773"/>
                </a:lnTo>
                <a:lnTo>
                  <a:pt x="5602487" y="3099641"/>
                </a:lnTo>
                <a:lnTo>
                  <a:pt x="5583848" y="3127279"/>
                </a:lnTo>
                <a:lnTo>
                  <a:pt x="5556207" y="3145904"/>
                </a:lnTo>
                <a:lnTo>
                  <a:pt x="5522365" y="3152731"/>
                </a:lnTo>
                <a:lnTo>
                  <a:pt x="86957" y="3152731"/>
                </a:lnTo>
                <a:lnTo>
                  <a:pt x="53090" y="3145904"/>
                </a:lnTo>
                <a:lnTo>
                  <a:pt x="25452" y="3127279"/>
                </a:lnTo>
                <a:lnTo>
                  <a:pt x="6827" y="3099641"/>
                </a:lnTo>
                <a:lnTo>
                  <a:pt x="0" y="3065773"/>
                </a:lnTo>
                <a:lnTo>
                  <a:pt x="0" y="86957"/>
                </a:lnTo>
                <a:close/>
              </a:path>
            </a:pathLst>
          </a:custGeom>
          <a:ln w="26838">
            <a:solidFill>
              <a:srgbClr val="00999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 txBox="1"/>
          <p:nvPr/>
        </p:nvSpPr>
        <p:spPr>
          <a:xfrm>
            <a:off x="6129039" y="12931302"/>
            <a:ext cx="3033711" cy="644154"/>
          </a:xfrm>
          <a:prstGeom prst="rect">
            <a:avLst/>
          </a:prstGeom>
        </p:spPr>
        <p:txBody>
          <a:bodyPr vert="horz" wrap="square" lIns="0" tIns="23879" rIns="0" bIns="0" rtlCol="0">
            <a:spAutoFit/>
          </a:bodyPr>
          <a:lstStyle/>
          <a:p>
            <a:pPr marL="22742">
              <a:spcBef>
                <a:spcPts val="188"/>
              </a:spcBef>
            </a:pPr>
            <a:r>
              <a:rPr sz="4000" b="1" spc="-18" dirty="0">
                <a:solidFill>
                  <a:srgbClr val="000066"/>
                </a:solidFill>
                <a:latin typeface="Arial"/>
                <a:cs typeface="Arial"/>
              </a:rPr>
              <a:t>Introduction</a:t>
            </a:r>
            <a:endParaRPr sz="4000" dirty="0">
              <a:latin typeface="Arial"/>
              <a:cs typeface="Arial"/>
            </a:endParaRPr>
          </a:p>
        </p:txBody>
      </p:sp>
      <p:grpSp>
        <p:nvGrpSpPr>
          <p:cNvPr id="22" name="object 22"/>
          <p:cNvGrpSpPr/>
          <p:nvPr/>
        </p:nvGrpSpPr>
        <p:grpSpPr>
          <a:xfrm>
            <a:off x="1958012" y="32653508"/>
            <a:ext cx="24862798" cy="2580019"/>
            <a:chOff x="891528" y="18235393"/>
            <a:chExt cx="12653645" cy="1440815"/>
          </a:xfrm>
        </p:grpSpPr>
        <p:pic>
          <p:nvPicPr>
            <p:cNvPr id="23" name="object 2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891528" y="18235393"/>
              <a:ext cx="12653152" cy="1440470"/>
            </a:xfrm>
            <a:prstGeom prst="rect">
              <a:avLst/>
            </a:prstGeom>
          </p:spPr>
        </p:pic>
        <p:sp>
          <p:nvSpPr>
            <p:cNvPr id="24" name="object 24"/>
            <p:cNvSpPr/>
            <p:nvPr/>
          </p:nvSpPr>
          <p:spPr>
            <a:xfrm>
              <a:off x="4279904" y="18434561"/>
              <a:ext cx="9222105" cy="1084580"/>
            </a:xfrm>
            <a:custGeom>
              <a:avLst/>
              <a:gdLst/>
              <a:ahLst/>
              <a:cxnLst/>
              <a:rect l="l" t="t" r="r" b="b"/>
              <a:pathLst>
                <a:path w="9222105" h="1084580">
                  <a:moveTo>
                    <a:pt x="9221834" y="0"/>
                  </a:moveTo>
                  <a:lnTo>
                    <a:pt x="0" y="0"/>
                  </a:lnTo>
                  <a:lnTo>
                    <a:pt x="0" y="1084051"/>
                  </a:lnTo>
                  <a:lnTo>
                    <a:pt x="9221834" y="1084051"/>
                  </a:lnTo>
                  <a:lnTo>
                    <a:pt x="9221834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pic>
        <p:nvPicPr>
          <p:cNvPr id="29" name="object 29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4444356" y="32792700"/>
            <a:ext cx="1985482" cy="1968560"/>
          </a:xfrm>
          <a:prstGeom prst="rect">
            <a:avLst/>
          </a:prstGeom>
        </p:spPr>
      </p:pic>
      <p:pic>
        <p:nvPicPr>
          <p:cNvPr id="30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19940" y="32647942"/>
            <a:ext cx="2462349" cy="21845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1" name="Text Box 2"/>
          <p:cNvSpPr txBox="1">
            <a:spLocks noChangeArrowheads="1"/>
          </p:cNvSpPr>
          <p:nvPr/>
        </p:nvSpPr>
        <p:spPr bwMode="auto">
          <a:xfrm>
            <a:off x="5035450" y="32762656"/>
            <a:ext cx="18874341" cy="2334407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i-IN" altLang="en-US" sz="20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Nirmala UI" panose="020B0502040204020203" pitchFamily="34" charset="0"/>
                <a:ea typeface="Arial" panose="020B0604020202020204" pitchFamily="34" charset="0"/>
                <a:cs typeface="Nirmala UI" panose="020B0502040204020203" pitchFamily="34" charset="0"/>
              </a:rPr>
              <a:t>प्‍लाज्‍़मा अनुसंधान संस्‍थान 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Nirmala UI" panose="020B0502040204020203" pitchFamily="34" charset="0"/>
                <a:ea typeface="Arial" panose="020B0604020202020204" pitchFamily="34" charset="0"/>
                <a:cs typeface="Mangal"/>
              </a:rPr>
              <a:t>Institute for Plasma Research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i-IN" altLang="en-US" sz="2000" b="0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Nirmala UI" panose="020B0502040204020203" pitchFamily="34" charset="0"/>
                <a:ea typeface="Arial" panose="020B0604020202020204" pitchFamily="34" charset="0"/>
                <a:cs typeface="Nirmala UI" panose="020B0502040204020203" pitchFamily="34" charset="0"/>
              </a:rPr>
              <a:t>परमाणु ऊर्जा विभाग की 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Nirmala UI" panose="020B0502040204020203" pitchFamily="34" charset="0"/>
                <a:ea typeface="Arial" panose="020B0604020202020204" pitchFamily="34" charset="0"/>
                <a:cs typeface="Mangal"/>
              </a:rPr>
              <a:t>41</a:t>
            </a:r>
            <a:r>
              <a:rPr kumimoji="0" lang="hi-IN" altLang="en-US" sz="2000" b="0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Nirmala UI" panose="020B0502040204020203" pitchFamily="34" charset="0"/>
                <a:ea typeface="Arial" panose="020B0604020202020204" pitchFamily="34" charset="0"/>
                <a:cs typeface="Nirmala UI" panose="020B0502040204020203" pitchFamily="34" charset="0"/>
              </a:rPr>
              <a:t>वीं संरक्षा एवं व्यावसायिक स्वास्थ्य विशेषज्ञ सम्‍मेलन </a:t>
            </a:r>
            <a:r>
              <a:rPr kumimoji="0" lang="hi-IN" altLang="en-US" sz="2000" b="0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Nirmala UI" panose="020B0502040204020203" pitchFamily="34" charset="0"/>
                <a:ea typeface="Arial" panose="020B0604020202020204" pitchFamily="34" charset="0"/>
                <a:cs typeface="Mangal"/>
              </a:rPr>
              <a:t>(</a:t>
            </a:r>
            <a:r>
              <a:rPr kumimoji="0" lang="hi-IN" altLang="en-US" sz="2000" b="0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Nirmala UI" panose="020B0502040204020203" pitchFamily="34" charset="0"/>
                <a:ea typeface="Arial" panose="020B0604020202020204" pitchFamily="34" charset="0"/>
                <a:cs typeface="Nirmala UI" panose="020B0502040204020203" pitchFamily="34" charset="0"/>
              </a:rPr>
              <a:t>पऊवि एसओएचपीएम</a:t>
            </a:r>
            <a:r>
              <a:rPr kumimoji="0" lang="hi-IN" altLang="en-US" sz="2000" b="0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Nirmala UI" panose="020B0502040204020203" pitchFamily="34" charset="0"/>
                <a:ea typeface="Arial" panose="020B0604020202020204" pitchFamily="34" charset="0"/>
                <a:cs typeface="Mangal"/>
              </a:rPr>
              <a:t>)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Nirmala UI" panose="020B0502040204020203" pitchFamily="34" charset="0"/>
                <a:ea typeface="Arial" panose="020B0604020202020204" pitchFamily="34" charset="0"/>
                <a:cs typeface="Mangal"/>
              </a:rPr>
              <a:t>, </a:t>
            </a:r>
            <a:r>
              <a:rPr kumimoji="0" lang="hi-IN" altLang="en-US" sz="2000" b="0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Nirmala UI" panose="020B0502040204020203" pitchFamily="34" charset="0"/>
                <a:ea typeface="Arial" panose="020B0604020202020204" pitchFamily="34" charset="0"/>
                <a:cs typeface="Mangal"/>
              </a:rPr>
              <a:t>2025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Nirmala UI" panose="020B0502040204020203" pitchFamily="34" charset="0"/>
                <a:ea typeface="Arial" panose="020B0604020202020204" pitchFamily="34" charset="0"/>
                <a:cs typeface="Mangal"/>
              </a:rPr>
              <a:t>41</a:t>
            </a:r>
            <a:r>
              <a:rPr kumimoji="0" lang="en-US" altLang="en-US" sz="2000" b="0" i="0" u="none" strike="noStrike" cap="none" normalizeH="0" baseline="30000" dirty="0" smtClean="0">
                <a:ln>
                  <a:noFill/>
                </a:ln>
                <a:solidFill>
                  <a:srgbClr val="00B050"/>
                </a:solidFill>
                <a:effectLst/>
                <a:latin typeface="Nirmala UI" panose="020B0502040204020203" pitchFamily="34" charset="0"/>
                <a:ea typeface="Arial" panose="020B0604020202020204" pitchFamily="34" charset="0"/>
                <a:cs typeface="Mangal"/>
              </a:rPr>
              <a:t>st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Nirmala UI" panose="020B0502040204020203" pitchFamily="34" charset="0"/>
                <a:ea typeface="Arial" panose="020B0604020202020204" pitchFamily="34" charset="0"/>
                <a:cs typeface="Mangal"/>
              </a:rPr>
              <a:t> DAE Safety &amp; Occupational Health Professional Meet (DAE SOHPM), 2025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i-IN" altLang="en-US" sz="2000" b="0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Nirmala UI" panose="020B0502040204020203" pitchFamily="34" charset="0"/>
                <a:ea typeface="Arial" panose="020B0604020202020204" pitchFamily="34" charset="0"/>
                <a:cs typeface="Mangal"/>
              </a:rPr>
              <a:t> </a:t>
            </a:r>
            <a:r>
              <a:rPr kumimoji="0" lang="hi-IN" altLang="en-US" sz="20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Nirmala UI" panose="020B0502040204020203" pitchFamily="34" charset="0"/>
                <a:ea typeface="Arial" panose="020B0604020202020204" pitchFamily="34" charset="0"/>
                <a:cs typeface="Mangal"/>
              </a:rPr>
              <a:t>दिसंबर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Nirmala UI" panose="020B0502040204020203" pitchFamily="34" charset="0"/>
                <a:ea typeface="Arial" panose="020B0604020202020204" pitchFamily="34" charset="0"/>
                <a:cs typeface="Mangal"/>
              </a:rPr>
              <a:t> </a:t>
            </a:r>
            <a:r>
              <a:rPr kumimoji="0" lang="hi-IN" altLang="en-US" sz="20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Nirmala UI" panose="020B0502040204020203" pitchFamily="34" charset="0"/>
                <a:ea typeface="Arial" panose="020B0604020202020204" pitchFamily="34" charset="0"/>
                <a:cs typeface="Mangal"/>
              </a:rPr>
              <a:t>17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Nirmala UI" panose="020B0502040204020203" pitchFamily="34" charset="0"/>
                <a:ea typeface="Arial" panose="020B0604020202020204" pitchFamily="34" charset="0"/>
                <a:cs typeface="Mangal"/>
              </a:rPr>
              <a:t>-</a:t>
            </a:r>
            <a:r>
              <a:rPr kumimoji="0" lang="hi-IN" altLang="en-US" sz="20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Nirmala UI" panose="020B0502040204020203" pitchFamily="34" charset="0"/>
                <a:ea typeface="Arial" panose="020B0604020202020204" pitchFamily="34" charset="0"/>
                <a:cs typeface="Mangal"/>
              </a:rPr>
              <a:t>19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Nirmala UI" panose="020B0502040204020203" pitchFamily="34" charset="0"/>
                <a:ea typeface="Arial" panose="020B0604020202020204" pitchFamily="34" charset="0"/>
                <a:cs typeface="Mangal"/>
              </a:rPr>
              <a:t>, </a:t>
            </a:r>
            <a:r>
              <a:rPr kumimoji="0" lang="hi-IN" altLang="en-US" sz="20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Nirmala UI" panose="020B0502040204020203" pitchFamily="34" charset="0"/>
                <a:ea typeface="Arial" panose="020B0604020202020204" pitchFamily="34" charset="0"/>
                <a:cs typeface="Mangal"/>
              </a:rPr>
              <a:t>2025 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Nirmala UI" panose="020B0502040204020203" pitchFamily="34" charset="0"/>
                <a:ea typeface="Arial" panose="020B0604020202020204" pitchFamily="34" charset="0"/>
                <a:cs typeface="Mangal"/>
              </a:rPr>
              <a:t>/ December 17-19, 2025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i-IN" altLang="en-US" sz="2000" b="0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Nirmala UI" panose="020B0502040204020203" pitchFamily="34" charset="0"/>
                <a:ea typeface="Arial" panose="020B0604020202020204" pitchFamily="34" charset="0"/>
                <a:cs typeface="Nirmala UI" panose="020B0502040204020203" pitchFamily="34" charset="0"/>
              </a:rPr>
              <a:t>प्‍लाज्‍़मा अनुसंधान संस्‍थान व परमाणु ऊर्जा नियामक बोर्ड द्वारा संयुक्‍त रूप से आयोजित</a:t>
            </a:r>
            <a:endParaRPr kumimoji="0" lang="en-US" altLang="en-US" sz="2000" b="0" i="0" u="none" strike="noStrike" cap="none" normalizeH="0" baseline="0" dirty="0" smtClean="0">
              <a:ln>
                <a:noFill/>
              </a:ln>
              <a:solidFill>
                <a:srgbClr val="00B050"/>
              </a:solidFill>
              <a:effectLst/>
              <a:latin typeface="Nirmala UI" panose="020B0502040204020203" pitchFamily="34" charset="0"/>
              <a:ea typeface="Arial" panose="020B0604020202020204" pitchFamily="34" charset="0"/>
              <a:cs typeface="Mangal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Nirmala UI" panose="020B0502040204020203" pitchFamily="34" charset="0"/>
                <a:ea typeface="Arial" panose="020B0604020202020204" pitchFamily="34" charset="0"/>
                <a:cs typeface="Mangal"/>
              </a:rPr>
              <a:t>Jointly Organized by Institute for Plasma Research and Atomic Energy Regulatory Board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Nirmala UI" panose="020B0502040204020203" pitchFamily="34" charset="0"/>
                <a:ea typeface="Arial" panose="020B0604020202020204" pitchFamily="34" charset="0"/>
                <a:cs typeface="Mangal"/>
              </a:rPr>
              <a:t>Email: 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rmala UI" panose="020B0502040204020203" pitchFamily="34" charset="0"/>
                <a:ea typeface="Arial" panose="020B0604020202020204" pitchFamily="34" charset="0"/>
                <a:cs typeface="Mangal"/>
                <a:hlinkClick r:id="rId5"/>
              </a:rPr>
              <a:t>dsohpm2025@ipr.res.in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Nirmala UI" panose="020B0502040204020203" pitchFamily="34" charset="0"/>
                <a:ea typeface="Arial" panose="020B0604020202020204" pitchFamily="34" charset="0"/>
                <a:cs typeface="Mangal"/>
              </a:rPr>
              <a:t>    Tel.: +91-79-2396 2000/4019/4006</a:t>
            </a:r>
            <a:endParaRPr kumimoji="0" lang="en-US" alt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</TotalTime>
  <Words>122</Words>
  <Application>Microsoft Office PowerPoint</Application>
  <PresentationFormat>Custom</PresentationFormat>
  <Paragraphs>18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Mangal</vt:lpstr>
      <vt:lpstr>Nirmala UI</vt:lpstr>
      <vt:lpstr>Office Theme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Apurva Kadam</dc:creator>
  <cp:lastModifiedBy>HEAD-PMMD</cp:lastModifiedBy>
  <cp:revision>6</cp:revision>
  <dcterms:created xsi:type="dcterms:W3CDTF">2024-10-07T10:33:27Z</dcterms:created>
  <dcterms:modified xsi:type="dcterms:W3CDTF">2025-10-08T13:14:40Z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2024-08-29T00:00:00Z</vt:filetime>
  </property>
  <property fmtid="{D5CDD505-2E9C-101B-9397-08002B2CF9AE}" pid="3" name="Creator">
    <vt:lpwstr>Microsoft® PowerPoint® 2010</vt:lpwstr>
  </property>
  <property fmtid="{D5CDD505-2E9C-101B-9397-08002B2CF9AE}" pid="4" name="LastSaved">
    <vt:filetime>2024-10-07T00:00:00Z</vt:filetime>
  </property>
  <property fmtid="{D5CDD505-2E9C-101B-9397-08002B2CF9AE}" pid="5" name="Producer">
    <vt:lpwstr>Microsoft® PowerPoint® 2010</vt:lpwstr>
  </property>
</Properties>
</file>